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notesMasterIdLst>
    <p:notesMasterId r:id="rId58"/>
  </p:notesMasterIdLst>
  <p:sldIdLst>
    <p:sldId id="256" r:id="rId2"/>
    <p:sldId id="262" r:id="rId3"/>
    <p:sldId id="261" r:id="rId4"/>
    <p:sldId id="257" r:id="rId5"/>
    <p:sldId id="258" r:id="rId6"/>
    <p:sldId id="259" r:id="rId7"/>
    <p:sldId id="260" r:id="rId8"/>
    <p:sldId id="263" r:id="rId9"/>
    <p:sldId id="265" r:id="rId10"/>
    <p:sldId id="267" r:id="rId11"/>
    <p:sldId id="292" r:id="rId12"/>
    <p:sldId id="266" r:id="rId13"/>
    <p:sldId id="268" r:id="rId14"/>
    <p:sldId id="269" r:id="rId15"/>
    <p:sldId id="271" r:id="rId16"/>
    <p:sldId id="270" r:id="rId17"/>
    <p:sldId id="272" r:id="rId18"/>
    <p:sldId id="273" r:id="rId19"/>
    <p:sldId id="274" r:id="rId20"/>
    <p:sldId id="277" r:id="rId21"/>
    <p:sldId id="275" r:id="rId22"/>
    <p:sldId id="276" r:id="rId23"/>
    <p:sldId id="278" r:id="rId24"/>
    <p:sldId id="279" r:id="rId25"/>
    <p:sldId id="280" r:id="rId26"/>
    <p:sldId id="287" r:id="rId27"/>
    <p:sldId id="288" r:id="rId28"/>
    <p:sldId id="281" r:id="rId29"/>
    <p:sldId id="286" r:id="rId30"/>
    <p:sldId id="282" r:id="rId31"/>
    <p:sldId id="283" r:id="rId32"/>
    <p:sldId id="284" r:id="rId33"/>
    <p:sldId id="289" r:id="rId34"/>
    <p:sldId id="290" r:id="rId35"/>
    <p:sldId id="293" r:id="rId36"/>
    <p:sldId id="294" r:id="rId37"/>
    <p:sldId id="295" r:id="rId38"/>
    <p:sldId id="296" r:id="rId39"/>
    <p:sldId id="297" r:id="rId40"/>
    <p:sldId id="298" r:id="rId41"/>
    <p:sldId id="299" r:id="rId42"/>
    <p:sldId id="300" r:id="rId43"/>
    <p:sldId id="285"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291"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CB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28538" autoAdjust="0"/>
  </p:normalViewPr>
  <p:slideViewPr>
    <p:cSldViewPr snapToGrid="0">
      <p:cViewPr varScale="1">
        <p:scale>
          <a:sx n="99" d="100"/>
          <a:sy n="99" d="100"/>
        </p:scale>
        <p:origin x="90" y="30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56418A-9766-4851-88C2-30451823BA98}" type="doc">
      <dgm:prSet loTypeId="urn:microsoft.com/office/officeart/2005/8/layout/cycle1" loCatId="cycle" qsTypeId="urn:microsoft.com/office/officeart/2005/8/quickstyle/simple1" qsCatId="simple" csTypeId="urn:microsoft.com/office/officeart/2005/8/colors/colorful2" csCatId="colorful" phldr="1"/>
      <dgm:spPr/>
      <dgm:t>
        <a:bodyPr/>
        <a:lstStyle/>
        <a:p>
          <a:endParaRPr lang="fr-FR"/>
        </a:p>
      </dgm:t>
    </dgm:pt>
    <dgm:pt modelId="{A1E335AC-E312-460C-BC35-5BC706AD15DD}">
      <dgm:prSet phldrT="[Texte]" custT="1"/>
      <dgm:spPr/>
      <dgm:t>
        <a:bodyPr/>
        <a:lstStyle/>
        <a:p>
          <a:r>
            <a:rPr lang="fr-FR" sz="1400" kern="1200">
              <a:solidFill>
                <a:prstClr val="white">
                  <a:lumMod val="65000"/>
                </a:prstClr>
              </a:solidFill>
              <a:latin typeface="Calibri" panose="020F0502020204030204" pitchFamily="34" charset="0"/>
              <a:ea typeface="+mn-ea"/>
              <a:cs typeface="Calibri" panose="020F0502020204030204" pitchFamily="34" charset="0"/>
            </a:rPr>
            <a:t>Le Cabinet de Curiosités</a:t>
          </a:r>
        </a:p>
      </dgm:t>
    </dgm:pt>
    <dgm:pt modelId="{9F4893ED-1A2D-4E71-90DC-F6DC8CEAB968}" type="parTrans" cxnId="{7985E852-4F06-451E-9B08-D14DD621FF5F}">
      <dgm:prSet/>
      <dgm:spPr/>
      <dgm:t>
        <a:bodyPr/>
        <a:lstStyle/>
        <a:p>
          <a:endParaRPr lang="fr-FR"/>
        </a:p>
      </dgm:t>
    </dgm:pt>
    <dgm:pt modelId="{D52CDA1B-D63D-40B9-B752-762701C25818}" type="sibTrans" cxnId="{7985E852-4F06-451E-9B08-D14DD621FF5F}">
      <dgm:prSet/>
      <dgm:spPr/>
      <dgm:t>
        <a:bodyPr/>
        <a:lstStyle/>
        <a:p>
          <a:endParaRPr lang="fr-FR"/>
        </a:p>
      </dgm:t>
    </dgm:pt>
    <dgm:pt modelId="{D4A40FFB-2211-438F-9D13-6C14B731D1F7}">
      <dgm:prSet phldrT="[Texte]" custT="1"/>
      <dgm:spPr/>
      <dgm:t>
        <a:bodyPr/>
        <a:lstStyle/>
        <a:p>
          <a:r>
            <a:rPr lang="fr-FR" sz="1400" kern="1200">
              <a:solidFill>
                <a:schemeClr val="bg1">
                  <a:lumMod val="65000"/>
                </a:schemeClr>
              </a:solidFill>
              <a:latin typeface="Calibri" panose="020F0502020204030204" pitchFamily="34" charset="0"/>
              <a:cs typeface="Calibri" panose="020F0502020204030204" pitchFamily="34" charset="0"/>
            </a:rPr>
            <a:t>Titre Pro </a:t>
          </a:r>
          <a:r>
            <a:rPr lang="fr-FR" sz="1400" kern="1200">
              <a:solidFill>
                <a:schemeClr val="bg1">
                  <a:lumMod val="65000"/>
                </a:schemeClr>
              </a:solidFill>
              <a:latin typeface="Calibri" panose="020F0502020204030204" pitchFamily="34" charset="0"/>
              <a:ea typeface="+mn-ea"/>
              <a:cs typeface="Calibri" panose="020F0502020204030204" pitchFamily="34" charset="0"/>
            </a:rPr>
            <a:t>Concepteur Développeur d’Applications</a:t>
          </a:r>
          <a:r>
            <a:rPr lang="fr-FR" sz="1400" kern="1200">
              <a:solidFill>
                <a:prstClr val="white">
                  <a:lumMod val="65000"/>
                </a:prstClr>
              </a:solidFill>
              <a:latin typeface="Calibri" panose="020F0502020204030204" pitchFamily="34" charset="0"/>
              <a:ea typeface="+mn-ea"/>
              <a:cs typeface="Calibri" panose="020F0502020204030204" pitchFamily="34" charset="0"/>
            </a:rPr>
            <a:t> </a:t>
          </a:r>
        </a:p>
      </dgm:t>
    </dgm:pt>
    <dgm:pt modelId="{9692C550-7BEC-43BE-93C3-61CFAAF8C754}" type="parTrans" cxnId="{DE10F531-55D9-4A84-8FE0-DECB72950D45}">
      <dgm:prSet/>
      <dgm:spPr/>
      <dgm:t>
        <a:bodyPr/>
        <a:lstStyle/>
        <a:p>
          <a:endParaRPr lang="fr-FR"/>
        </a:p>
      </dgm:t>
    </dgm:pt>
    <dgm:pt modelId="{C6524E8D-A3A3-46F0-A186-E7F0E29DE4A3}" type="sibTrans" cxnId="{DE10F531-55D9-4A84-8FE0-DECB72950D45}">
      <dgm:prSet/>
      <dgm:spPr/>
      <dgm:t>
        <a:bodyPr/>
        <a:lstStyle/>
        <a:p>
          <a:endParaRPr lang="fr-FR"/>
        </a:p>
      </dgm:t>
    </dgm:pt>
    <dgm:pt modelId="{BC6284D4-2786-4BCD-93C6-F77DFCA04469}">
      <dgm:prSet phldrT="[Texte]" custT="1"/>
      <dgm:spPr/>
      <dgm:t>
        <a:bodyPr/>
        <a:lstStyle/>
        <a:p>
          <a:r>
            <a:rPr lang="fr-FR" sz="1400" kern="1200">
              <a:solidFill>
                <a:prstClr val="white">
                  <a:lumMod val="65000"/>
                </a:prstClr>
              </a:solidFill>
              <a:latin typeface="Calibri" panose="020F0502020204030204" pitchFamily="34" charset="0"/>
              <a:ea typeface="+mn-ea"/>
              <a:cs typeface="Calibri" panose="020F0502020204030204" pitchFamily="34" charset="0"/>
            </a:rPr>
            <a:t>Développer une application </a:t>
          </a:r>
        </a:p>
      </dgm:t>
    </dgm:pt>
    <dgm:pt modelId="{A3E26FC5-8943-448A-80AB-A929FB96C567}" type="parTrans" cxnId="{BDD5A3B3-EEBD-4C13-BAC0-DB70BAD55082}">
      <dgm:prSet/>
      <dgm:spPr/>
      <dgm:t>
        <a:bodyPr/>
        <a:lstStyle/>
        <a:p>
          <a:endParaRPr lang="fr-FR"/>
        </a:p>
      </dgm:t>
    </dgm:pt>
    <dgm:pt modelId="{3C0C3A14-4480-4A98-9714-7BF80B65E682}" type="sibTrans" cxnId="{BDD5A3B3-EEBD-4C13-BAC0-DB70BAD55082}">
      <dgm:prSet/>
      <dgm:spPr/>
      <dgm:t>
        <a:bodyPr/>
        <a:lstStyle/>
        <a:p>
          <a:endParaRPr lang="fr-FR"/>
        </a:p>
      </dgm:t>
    </dgm:pt>
    <dgm:pt modelId="{6DE34BDF-346B-4464-A7EC-A888D73EB9B0}">
      <dgm:prSet phldrT="[Texte]" custT="1"/>
      <dgm:spPr/>
      <dgm:t>
        <a:bodyPr/>
        <a:lstStyle/>
        <a:p>
          <a:r>
            <a:rPr lang="fr-FR" sz="1400" kern="1200">
              <a:solidFill>
                <a:prstClr val="white">
                  <a:lumMod val="65000"/>
                </a:prstClr>
              </a:solidFill>
              <a:latin typeface="Calibri" panose="020F0502020204030204" pitchFamily="34" charset="0"/>
              <a:ea typeface="+mn-ea"/>
              <a:cs typeface="Calibri" panose="020F0502020204030204" pitchFamily="34" charset="0"/>
            </a:rPr>
            <a:t>Analyse des besoins et attentes</a:t>
          </a:r>
        </a:p>
      </dgm:t>
    </dgm:pt>
    <dgm:pt modelId="{F16049D8-0943-461F-BAEC-A47D7889B0A5}" type="parTrans" cxnId="{0B03998F-7492-4F2C-8BDF-646B19E4AA15}">
      <dgm:prSet/>
      <dgm:spPr/>
      <dgm:t>
        <a:bodyPr/>
        <a:lstStyle/>
        <a:p>
          <a:endParaRPr lang="fr-FR"/>
        </a:p>
      </dgm:t>
    </dgm:pt>
    <dgm:pt modelId="{3C02E153-BF18-43F4-8488-1D32363B5B38}" type="sibTrans" cxnId="{0B03998F-7492-4F2C-8BDF-646B19E4AA15}">
      <dgm:prSet/>
      <dgm:spPr/>
      <dgm:t>
        <a:bodyPr/>
        <a:lstStyle/>
        <a:p>
          <a:endParaRPr lang="fr-FR"/>
        </a:p>
      </dgm:t>
    </dgm:pt>
    <dgm:pt modelId="{38BA8DC9-CA37-42CC-9E45-2D6E9052861C}">
      <dgm:prSet phldrT="[Texte]" custT="1"/>
      <dgm:spPr/>
      <dgm:t>
        <a:bodyPr/>
        <a:lstStyle/>
        <a:p>
          <a:r>
            <a:rPr lang="fr-FR" sz="1400" kern="1200">
              <a:solidFill>
                <a:prstClr val="white">
                  <a:lumMod val="65000"/>
                </a:prstClr>
              </a:solidFill>
              <a:latin typeface="Calibri" panose="020F0502020204030204" pitchFamily="34" charset="0"/>
              <a:ea typeface="+mn-ea"/>
              <a:cs typeface="Calibri" panose="020F0502020204030204" pitchFamily="34" charset="0"/>
            </a:rPr>
            <a:t>Cahier des charges</a:t>
          </a:r>
        </a:p>
      </dgm:t>
    </dgm:pt>
    <dgm:pt modelId="{1751405D-EC46-47CA-A727-6CF9F260C065}" type="parTrans" cxnId="{0FE8E8AF-052E-40CF-8575-9C9275FF7A94}">
      <dgm:prSet/>
      <dgm:spPr/>
      <dgm:t>
        <a:bodyPr/>
        <a:lstStyle/>
        <a:p>
          <a:endParaRPr lang="fr-FR"/>
        </a:p>
      </dgm:t>
    </dgm:pt>
    <dgm:pt modelId="{26C708EE-61E9-4F3E-92B2-95642D950326}" type="sibTrans" cxnId="{0FE8E8AF-052E-40CF-8575-9C9275FF7A94}">
      <dgm:prSet/>
      <dgm:spPr/>
      <dgm:t>
        <a:bodyPr/>
        <a:lstStyle/>
        <a:p>
          <a:endParaRPr lang="fr-FR"/>
        </a:p>
      </dgm:t>
    </dgm:pt>
    <dgm:pt modelId="{910920DE-B796-4516-8DC0-37942368C834}" type="pres">
      <dgm:prSet presAssocID="{3456418A-9766-4851-88C2-30451823BA98}" presName="cycle" presStyleCnt="0">
        <dgm:presLayoutVars>
          <dgm:dir/>
          <dgm:resizeHandles val="exact"/>
        </dgm:presLayoutVars>
      </dgm:prSet>
      <dgm:spPr/>
    </dgm:pt>
    <dgm:pt modelId="{C598D36F-D3E0-4FCE-9E16-F740EED37AB6}" type="pres">
      <dgm:prSet presAssocID="{A1E335AC-E312-460C-BC35-5BC706AD15DD}" presName="dummy" presStyleCnt="0"/>
      <dgm:spPr/>
    </dgm:pt>
    <dgm:pt modelId="{4798FC65-92D7-471F-8A5A-4C0AC78024CE}" type="pres">
      <dgm:prSet presAssocID="{A1E335AC-E312-460C-BC35-5BC706AD15DD}" presName="node" presStyleLbl="revTx" presStyleIdx="0" presStyleCnt="5" custScaleX="127246" custRadScaleRad="98579" custRadScaleInc="8730">
        <dgm:presLayoutVars>
          <dgm:bulletEnabled val="1"/>
        </dgm:presLayoutVars>
      </dgm:prSet>
      <dgm:spPr/>
    </dgm:pt>
    <dgm:pt modelId="{9AD50C0F-B61A-4E8E-87DF-5FA32FAFDB63}" type="pres">
      <dgm:prSet presAssocID="{D52CDA1B-D63D-40B9-B752-762701C25818}" presName="sibTrans" presStyleLbl="node1" presStyleIdx="0" presStyleCnt="5"/>
      <dgm:spPr/>
    </dgm:pt>
    <dgm:pt modelId="{E01B2388-B27E-4804-B091-13454979CFE8}" type="pres">
      <dgm:prSet presAssocID="{D4A40FFB-2211-438F-9D13-6C14B731D1F7}" presName="dummy" presStyleCnt="0"/>
      <dgm:spPr/>
    </dgm:pt>
    <dgm:pt modelId="{C34C3E94-4DA1-46C0-9C54-B2F1D89E9E16}" type="pres">
      <dgm:prSet presAssocID="{D4A40FFB-2211-438F-9D13-6C14B731D1F7}" presName="node" presStyleLbl="revTx" presStyleIdx="1" presStyleCnt="5" custRadScaleRad="103860" custRadScaleInc="-7660">
        <dgm:presLayoutVars>
          <dgm:bulletEnabled val="1"/>
        </dgm:presLayoutVars>
      </dgm:prSet>
      <dgm:spPr/>
    </dgm:pt>
    <dgm:pt modelId="{C849052D-BA80-4421-9880-9A2143D5FBE5}" type="pres">
      <dgm:prSet presAssocID="{C6524E8D-A3A3-46F0-A186-E7F0E29DE4A3}" presName="sibTrans" presStyleLbl="node1" presStyleIdx="1" presStyleCnt="5"/>
      <dgm:spPr/>
    </dgm:pt>
    <dgm:pt modelId="{A2F86868-0090-42AC-A76F-E5063E02F14F}" type="pres">
      <dgm:prSet presAssocID="{BC6284D4-2786-4BCD-93C6-F77DFCA04469}" presName="dummy" presStyleCnt="0"/>
      <dgm:spPr/>
    </dgm:pt>
    <dgm:pt modelId="{6EA39A1A-59DA-4068-AB87-53C8BA99EE81}" type="pres">
      <dgm:prSet presAssocID="{BC6284D4-2786-4BCD-93C6-F77DFCA04469}" presName="node" presStyleLbl="revTx" presStyleIdx="2" presStyleCnt="5">
        <dgm:presLayoutVars>
          <dgm:bulletEnabled val="1"/>
        </dgm:presLayoutVars>
      </dgm:prSet>
      <dgm:spPr/>
    </dgm:pt>
    <dgm:pt modelId="{FC1CFA13-394A-45A3-B1A4-6AB1439E2BDB}" type="pres">
      <dgm:prSet presAssocID="{3C0C3A14-4480-4A98-9714-7BF80B65E682}" presName="sibTrans" presStyleLbl="node1" presStyleIdx="2" presStyleCnt="5"/>
      <dgm:spPr/>
    </dgm:pt>
    <dgm:pt modelId="{E6E7B8F6-4B90-42C7-B5FA-1424FC73ACD0}" type="pres">
      <dgm:prSet presAssocID="{6DE34BDF-346B-4464-A7EC-A888D73EB9B0}" presName="dummy" presStyleCnt="0"/>
      <dgm:spPr/>
    </dgm:pt>
    <dgm:pt modelId="{4FF27B51-EBCE-4A6F-BBBF-FBA61A0BCFC3}" type="pres">
      <dgm:prSet presAssocID="{6DE34BDF-346B-4464-A7EC-A888D73EB9B0}" presName="node" presStyleLbl="revTx" presStyleIdx="3" presStyleCnt="5">
        <dgm:presLayoutVars>
          <dgm:bulletEnabled val="1"/>
        </dgm:presLayoutVars>
      </dgm:prSet>
      <dgm:spPr/>
    </dgm:pt>
    <dgm:pt modelId="{A933010A-2153-491C-949A-61F2B17EF029}" type="pres">
      <dgm:prSet presAssocID="{3C02E153-BF18-43F4-8488-1D32363B5B38}" presName="sibTrans" presStyleLbl="node1" presStyleIdx="3" presStyleCnt="5"/>
      <dgm:spPr/>
    </dgm:pt>
    <dgm:pt modelId="{AF4C6814-F9C4-4F72-B36D-6DFC7EAF7353}" type="pres">
      <dgm:prSet presAssocID="{38BA8DC9-CA37-42CC-9E45-2D6E9052861C}" presName="dummy" presStyleCnt="0"/>
      <dgm:spPr/>
    </dgm:pt>
    <dgm:pt modelId="{E138CE60-4200-463E-A8F0-8AEDC1A03C6D}" type="pres">
      <dgm:prSet presAssocID="{38BA8DC9-CA37-42CC-9E45-2D6E9052861C}" presName="node" presStyleLbl="revTx" presStyleIdx="4" presStyleCnt="5">
        <dgm:presLayoutVars>
          <dgm:bulletEnabled val="1"/>
        </dgm:presLayoutVars>
      </dgm:prSet>
      <dgm:spPr/>
    </dgm:pt>
    <dgm:pt modelId="{22D3EFF6-D4AE-460C-B1C3-C181185D9BE5}" type="pres">
      <dgm:prSet presAssocID="{26C708EE-61E9-4F3E-92B2-95642D950326}" presName="sibTrans" presStyleLbl="node1" presStyleIdx="4" presStyleCnt="5"/>
      <dgm:spPr/>
    </dgm:pt>
  </dgm:ptLst>
  <dgm:cxnLst>
    <dgm:cxn modelId="{9172BF2C-7F97-44C4-BC32-33C3F99787C5}" type="presOf" srcId="{D52CDA1B-D63D-40B9-B752-762701C25818}" destId="{9AD50C0F-B61A-4E8E-87DF-5FA32FAFDB63}" srcOrd="0" destOrd="0" presId="urn:microsoft.com/office/officeart/2005/8/layout/cycle1"/>
    <dgm:cxn modelId="{DE10F531-55D9-4A84-8FE0-DECB72950D45}" srcId="{3456418A-9766-4851-88C2-30451823BA98}" destId="{D4A40FFB-2211-438F-9D13-6C14B731D1F7}" srcOrd="1" destOrd="0" parTransId="{9692C550-7BEC-43BE-93C3-61CFAAF8C754}" sibTransId="{C6524E8D-A3A3-46F0-A186-E7F0E29DE4A3}"/>
    <dgm:cxn modelId="{364D0837-A07D-47EB-BE8E-78E102529F5D}" type="presOf" srcId="{38BA8DC9-CA37-42CC-9E45-2D6E9052861C}" destId="{E138CE60-4200-463E-A8F0-8AEDC1A03C6D}" srcOrd="0" destOrd="0" presId="urn:microsoft.com/office/officeart/2005/8/layout/cycle1"/>
    <dgm:cxn modelId="{4B440F37-BE97-4F93-ACA2-1D3D701D4F24}" type="presOf" srcId="{6DE34BDF-346B-4464-A7EC-A888D73EB9B0}" destId="{4FF27B51-EBCE-4A6F-BBBF-FBA61A0BCFC3}" srcOrd="0" destOrd="0" presId="urn:microsoft.com/office/officeart/2005/8/layout/cycle1"/>
    <dgm:cxn modelId="{4731DB39-57D1-495F-856F-E03C3F05436E}" type="presOf" srcId="{3C02E153-BF18-43F4-8488-1D32363B5B38}" destId="{A933010A-2153-491C-949A-61F2B17EF029}" srcOrd="0" destOrd="0" presId="urn:microsoft.com/office/officeart/2005/8/layout/cycle1"/>
    <dgm:cxn modelId="{730FBF40-C7AC-4C12-9A04-9181753D7E97}" type="presOf" srcId="{D4A40FFB-2211-438F-9D13-6C14B731D1F7}" destId="{C34C3E94-4DA1-46C0-9C54-B2F1D89E9E16}" srcOrd="0" destOrd="0" presId="urn:microsoft.com/office/officeart/2005/8/layout/cycle1"/>
    <dgm:cxn modelId="{3E85BB41-C5C0-4568-98E5-04C238A9CA5E}" type="presOf" srcId="{26C708EE-61E9-4F3E-92B2-95642D950326}" destId="{22D3EFF6-D4AE-460C-B1C3-C181185D9BE5}" srcOrd="0" destOrd="0" presId="urn:microsoft.com/office/officeart/2005/8/layout/cycle1"/>
    <dgm:cxn modelId="{48849D4F-9031-4DF6-BC34-6037F5EA1B9C}" type="presOf" srcId="{C6524E8D-A3A3-46F0-A186-E7F0E29DE4A3}" destId="{C849052D-BA80-4421-9880-9A2143D5FBE5}" srcOrd="0" destOrd="0" presId="urn:microsoft.com/office/officeart/2005/8/layout/cycle1"/>
    <dgm:cxn modelId="{7985E852-4F06-451E-9B08-D14DD621FF5F}" srcId="{3456418A-9766-4851-88C2-30451823BA98}" destId="{A1E335AC-E312-460C-BC35-5BC706AD15DD}" srcOrd="0" destOrd="0" parTransId="{9F4893ED-1A2D-4E71-90DC-F6DC8CEAB968}" sibTransId="{D52CDA1B-D63D-40B9-B752-762701C25818}"/>
    <dgm:cxn modelId="{F2F19076-B144-4CD4-9E5D-5CCC6BC146DC}" type="presOf" srcId="{3456418A-9766-4851-88C2-30451823BA98}" destId="{910920DE-B796-4516-8DC0-37942368C834}" srcOrd="0" destOrd="0" presId="urn:microsoft.com/office/officeart/2005/8/layout/cycle1"/>
    <dgm:cxn modelId="{262E6986-B10F-48D9-ACBD-433C4BA16170}" type="presOf" srcId="{3C0C3A14-4480-4A98-9714-7BF80B65E682}" destId="{FC1CFA13-394A-45A3-B1A4-6AB1439E2BDB}" srcOrd="0" destOrd="0" presId="urn:microsoft.com/office/officeart/2005/8/layout/cycle1"/>
    <dgm:cxn modelId="{0B03998F-7492-4F2C-8BDF-646B19E4AA15}" srcId="{3456418A-9766-4851-88C2-30451823BA98}" destId="{6DE34BDF-346B-4464-A7EC-A888D73EB9B0}" srcOrd="3" destOrd="0" parTransId="{F16049D8-0943-461F-BAEC-A47D7889B0A5}" sibTransId="{3C02E153-BF18-43F4-8488-1D32363B5B38}"/>
    <dgm:cxn modelId="{C280A3A1-5C9D-4BCC-9F59-975B42306228}" type="presOf" srcId="{A1E335AC-E312-460C-BC35-5BC706AD15DD}" destId="{4798FC65-92D7-471F-8A5A-4C0AC78024CE}" srcOrd="0" destOrd="0" presId="urn:microsoft.com/office/officeart/2005/8/layout/cycle1"/>
    <dgm:cxn modelId="{0FE8E8AF-052E-40CF-8575-9C9275FF7A94}" srcId="{3456418A-9766-4851-88C2-30451823BA98}" destId="{38BA8DC9-CA37-42CC-9E45-2D6E9052861C}" srcOrd="4" destOrd="0" parTransId="{1751405D-EC46-47CA-A727-6CF9F260C065}" sibTransId="{26C708EE-61E9-4F3E-92B2-95642D950326}"/>
    <dgm:cxn modelId="{BDD5A3B3-EEBD-4C13-BAC0-DB70BAD55082}" srcId="{3456418A-9766-4851-88C2-30451823BA98}" destId="{BC6284D4-2786-4BCD-93C6-F77DFCA04469}" srcOrd="2" destOrd="0" parTransId="{A3E26FC5-8943-448A-80AB-A929FB96C567}" sibTransId="{3C0C3A14-4480-4A98-9714-7BF80B65E682}"/>
    <dgm:cxn modelId="{A76BF6DC-3828-49BB-9374-FABC22B3E2B3}" type="presOf" srcId="{BC6284D4-2786-4BCD-93C6-F77DFCA04469}" destId="{6EA39A1A-59DA-4068-AB87-53C8BA99EE81}" srcOrd="0" destOrd="0" presId="urn:microsoft.com/office/officeart/2005/8/layout/cycle1"/>
    <dgm:cxn modelId="{A3446150-D6DD-4841-ACD7-92068FB3DB8D}" type="presParOf" srcId="{910920DE-B796-4516-8DC0-37942368C834}" destId="{C598D36F-D3E0-4FCE-9E16-F740EED37AB6}" srcOrd="0" destOrd="0" presId="urn:microsoft.com/office/officeart/2005/8/layout/cycle1"/>
    <dgm:cxn modelId="{DA6B5D49-9436-48A1-B458-C8942FD4108B}" type="presParOf" srcId="{910920DE-B796-4516-8DC0-37942368C834}" destId="{4798FC65-92D7-471F-8A5A-4C0AC78024CE}" srcOrd="1" destOrd="0" presId="urn:microsoft.com/office/officeart/2005/8/layout/cycle1"/>
    <dgm:cxn modelId="{524936FC-BECE-40CB-A845-FEF8B805AB39}" type="presParOf" srcId="{910920DE-B796-4516-8DC0-37942368C834}" destId="{9AD50C0F-B61A-4E8E-87DF-5FA32FAFDB63}" srcOrd="2" destOrd="0" presId="urn:microsoft.com/office/officeart/2005/8/layout/cycle1"/>
    <dgm:cxn modelId="{9134669D-1021-45CA-A515-F86C5B67AB6C}" type="presParOf" srcId="{910920DE-B796-4516-8DC0-37942368C834}" destId="{E01B2388-B27E-4804-B091-13454979CFE8}" srcOrd="3" destOrd="0" presId="urn:microsoft.com/office/officeart/2005/8/layout/cycle1"/>
    <dgm:cxn modelId="{B3841809-ECBA-41A1-928E-8C254D72B390}" type="presParOf" srcId="{910920DE-B796-4516-8DC0-37942368C834}" destId="{C34C3E94-4DA1-46C0-9C54-B2F1D89E9E16}" srcOrd="4" destOrd="0" presId="urn:microsoft.com/office/officeart/2005/8/layout/cycle1"/>
    <dgm:cxn modelId="{607D1678-07C6-44B3-9C42-A09559110136}" type="presParOf" srcId="{910920DE-B796-4516-8DC0-37942368C834}" destId="{C849052D-BA80-4421-9880-9A2143D5FBE5}" srcOrd="5" destOrd="0" presId="urn:microsoft.com/office/officeart/2005/8/layout/cycle1"/>
    <dgm:cxn modelId="{3DC90D1F-114B-4927-B560-00D95D7A9A10}" type="presParOf" srcId="{910920DE-B796-4516-8DC0-37942368C834}" destId="{A2F86868-0090-42AC-A76F-E5063E02F14F}" srcOrd="6" destOrd="0" presId="urn:microsoft.com/office/officeart/2005/8/layout/cycle1"/>
    <dgm:cxn modelId="{8040FCE8-7F83-4BB8-BD53-D026820C859F}" type="presParOf" srcId="{910920DE-B796-4516-8DC0-37942368C834}" destId="{6EA39A1A-59DA-4068-AB87-53C8BA99EE81}" srcOrd="7" destOrd="0" presId="urn:microsoft.com/office/officeart/2005/8/layout/cycle1"/>
    <dgm:cxn modelId="{261AA35C-5178-4D42-9AD9-32CC37FF36E5}" type="presParOf" srcId="{910920DE-B796-4516-8DC0-37942368C834}" destId="{FC1CFA13-394A-45A3-B1A4-6AB1439E2BDB}" srcOrd="8" destOrd="0" presId="urn:microsoft.com/office/officeart/2005/8/layout/cycle1"/>
    <dgm:cxn modelId="{452B2A8C-F9DF-4CC0-B35E-BB32DFFFE1A2}" type="presParOf" srcId="{910920DE-B796-4516-8DC0-37942368C834}" destId="{E6E7B8F6-4B90-42C7-B5FA-1424FC73ACD0}" srcOrd="9" destOrd="0" presId="urn:microsoft.com/office/officeart/2005/8/layout/cycle1"/>
    <dgm:cxn modelId="{E074915A-C980-4A2A-AD51-E6D34FF771A6}" type="presParOf" srcId="{910920DE-B796-4516-8DC0-37942368C834}" destId="{4FF27B51-EBCE-4A6F-BBBF-FBA61A0BCFC3}" srcOrd="10" destOrd="0" presId="urn:microsoft.com/office/officeart/2005/8/layout/cycle1"/>
    <dgm:cxn modelId="{D45BE786-5C90-486B-B7B2-D28750F66AD3}" type="presParOf" srcId="{910920DE-B796-4516-8DC0-37942368C834}" destId="{A933010A-2153-491C-949A-61F2B17EF029}" srcOrd="11" destOrd="0" presId="urn:microsoft.com/office/officeart/2005/8/layout/cycle1"/>
    <dgm:cxn modelId="{36510060-0F19-40B9-B6E4-456F6148F943}" type="presParOf" srcId="{910920DE-B796-4516-8DC0-37942368C834}" destId="{AF4C6814-F9C4-4F72-B36D-6DFC7EAF7353}" srcOrd="12" destOrd="0" presId="urn:microsoft.com/office/officeart/2005/8/layout/cycle1"/>
    <dgm:cxn modelId="{0CD9D3B9-B826-49AD-89D2-16E3A0879B78}" type="presParOf" srcId="{910920DE-B796-4516-8DC0-37942368C834}" destId="{E138CE60-4200-463E-A8F0-8AEDC1A03C6D}" srcOrd="13" destOrd="0" presId="urn:microsoft.com/office/officeart/2005/8/layout/cycle1"/>
    <dgm:cxn modelId="{F864D58B-F9A1-4AB7-828B-89310D57477C}" type="presParOf" srcId="{910920DE-B796-4516-8DC0-37942368C834}" destId="{22D3EFF6-D4AE-460C-B1C3-C181185D9BE5}"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0437D1-1F69-48EB-840C-B56682E779F4}"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fr-FR"/>
        </a:p>
      </dgm:t>
    </dgm:pt>
    <dgm:pt modelId="{79D3146D-21C9-48B5-AC91-C26A6A00806A}">
      <dgm:prSet phldrT="[Texte]" custT="1"/>
      <dgm:spPr/>
      <dgm:t>
        <a:bodyPr/>
        <a:lstStyle/>
        <a:p>
          <a:r>
            <a:rPr lang="fr-FR" sz="1100" kern="1200">
              <a:solidFill>
                <a:schemeClr val="bg1"/>
              </a:solidFill>
              <a:latin typeface="Calibri" panose="020F0502020204030204" pitchFamily="34" charset="0"/>
              <a:ea typeface="+mn-ea"/>
              <a:cs typeface="Calibri" panose="020F0502020204030204" pitchFamily="34" charset="0"/>
            </a:rPr>
            <a:t>2022</a:t>
          </a:r>
        </a:p>
        <a:p>
          <a:r>
            <a:rPr lang="fr-FR" sz="1100" kern="1200">
              <a:solidFill>
                <a:schemeClr val="bg1"/>
              </a:solidFill>
              <a:latin typeface="Calibri" panose="020F0502020204030204" pitchFamily="34" charset="0"/>
              <a:ea typeface="+mn-ea"/>
              <a:cs typeface="Calibri" panose="020F0502020204030204" pitchFamily="34" charset="0"/>
            </a:rPr>
            <a:t>SARL</a:t>
          </a:r>
        </a:p>
      </dgm:t>
    </dgm:pt>
    <dgm:pt modelId="{C69A1A4B-A0D6-4853-AC3E-4CFB5D024794}" type="parTrans" cxnId="{77530158-E0F8-4B32-9B29-84C2B343997E}">
      <dgm:prSet/>
      <dgm:spPr/>
      <dgm:t>
        <a:bodyPr/>
        <a:lstStyle/>
        <a:p>
          <a:endParaRPr lang="fr-FR"/>
        </a:p>
      </dgm:t>
    </dgm:pt>
    <dgm:pt modelId="{C9BD5894-4C3E-488E-8649-BABA0659F8C6}" type="sibTrans" cxnId="{77530158-E0F8-4B32-9B29-84C2B343997E}">
      <dgm:prSet/>
      <dgm:spPr/>
      <dgm:t>
        <a:bodyPr/>
        <a:lstStyle/>
        <a:p>
          <a:endParaRPr lang="fr-FR"/>
        </a:p>
      </dgm:t>
    </dgm:pt>
    <dgm:pt modelId="{538BBC99-511D-4D28-AE8B-FEAEB5121394}">
      <dgm:prSet phldrT="[Texte]" custT="1"/>
      <dgm:spPr/>
      <dgm:t>
        <a:bodyPr/>
        <a:lstStyle/>
        <a:p>
          <a:pPr algn="ctr"/>
          <a:r>
            <a:rPr lang="fr-FR" sz="1000">
              <a:solidFill>
                <a:schemeClr val="bg1">
                  <a:lumMod val="65000"/>
                </a:schemeClr>
              </a:solidFill>
              <a:latin typeface="Calibri" panose="020F0502020204030204" pitchFamily="34" charset="0"/>
              <a:cs typeface="Calibri" panose="020F0502020204030204" pitchFamily="34" charset="0"/>
            </a:rPr>
            <a:t>Formations  d’initiation à la programmation</a:t>
          </a:r>
        </a:p>
      </dgm:t>
    </dgm:pt>
    <dgm:pt modelId="{69619285-D614-4419-B1E2-5F146F9A770A}" type="parTrans" cxnId="{AAF6C287-2ABB-4CAA-8C26-03FC3AC6260E}">
      <dgm:prSet/>
      <dgm:spPr/>
      <dgm:t>
        <a:bodyPr/>
        <a:lstStyle/>
        <a:p>
          <a:endParaRPr lang="fr-FR"/>
        </a:p>
      </dgm:t>
    </dgm:pt>
    <dgm:pt modelId="{96E7488E-871F-4A2B-8C8A-401632CBC13B}" type="sibTrans" cxnId="{AAF6C287-2ABB-4CAA-8C26-03FC3AC6260E}">
      <dgm:prSet/>
      <dgm:spPr/>
      <dgm:t>
        <a:bodyPr/>
        <a:lstStyle/>
        <a:p>
          <a:endParaRPr lang="fr-FR"/>
        </a:p>
      </dgm:t>
    </dgm:pt>
    <dgm:pt modelId="{8DD956C4-21FF-44D5-BAA2-2CC2FA943B2D}">
      <dgm:prSet phldrT="[Texte]" custT="1"/>
      <dgm:spPr/>
      <dgm:t>
        <a:bodyPr/>
        <a:lstStyle/>
        <a:p>
          <a:r>
            <a:rPr lang="fr-FR" sz="1100" kern="1200">
              <a:solidFill>
                <a:prstClr val="white"/>
              </a:solidFill>
              <a:latin typeface="Calibri" panose="020F0502020204030204" pitchFamily="34" charset="0"/>
              <a:ea typeface="+mn-ea"/>
              <a:cs typeface="Calibri" panose="020F0502020204030204" pitchFamily="34" charset="0"/>
            </a:rPr>
            <a:t>Club de robotique</a:t>
          </a:r>
        </a:p>
      </dgm:t>
    </dgm:pt>
    <dgm:pt modelId="{0CF4EDC5-659C-47EC-B40B-2FAB3F044C7C}" type="parTrans" cxnId="{C7C7531D-2678-4B34-84C1-17171B1EC808}">
      <dgm:prSet/>
      <dgm:spPr/>
      <dgm:t>
        <a:bodyPr/>
        <a:lstStyle/>
        <a:p>
          <a:endParaRPr lang="fr-FR"/>
        </a:p>
      </dgm:t>
    </dgm:pt>
    <dgm:pt modelId="{EDC498F0-D545-4684-B6F5-622B4A89EA94}" type="sibTrans" cxnId="{C7C7531D-2678-4B34-84C1-17171B1EC808}">
      <dgm:prSet/>
      <dgm:spPr/>
      <dgm:t>
        <a:bodyPr/>
        <a:lstStyle/>
        <a:p>
          <a:endParaRPr lang="fr-FR"/>
        </a:p>
      </dgm:t>
    </dgm:pt>
    <dgm:pt modelId="{EF859AB9-AF9B-44D9-A969-D8FC3558B5A0}">
      <dgm:prSet phldrT="[Texte]" custT="1"/>
      <dgm:spPr/>
      <dgm:t>
        <a:bodyPr/>
        <a:lstStyle/>
        <a:p>
          <a:pPr algn="ctr"/>
          <a:r>
            <a:rPr lang="fr-FR" sz="1000" kern="1200">
              <a:solidFill>
                <a:schemeClr val="bg1">
                  <a:lumMod val="65000"/>
                </a:schemeClr>
              </a:solidFill>
              <a:latin typeface="Calibri" panose="020F0502020204030204" pitchFamily="34" charset="0"/>
              <a:cs typeface="Calibri" panose="020F0502020204030204" pitchFamily="34" charset="0"/>
            </a:rPr>
            <a:t>Promotion et découverte des sciences</a:t>
          </a:r>
        </a:p>
      </dgm:t>
    </dgm:pt>
    <dgm:pt modelId="{0EE21221-9CE5-446B-A260-1ED325A61F37}" type="parTrans" cxnId="{02318515-74A5-44A7-96CC-01C10AE1D5D4}">
      <dgm:prSet/>
      <dgm:spPr/>
      <dgm:t>
        <a:bodyPr/>
        <a:lstStyle/>
        <a:p>
          <a:endParaRPr lang="fr-FR"/>
        </a:p>
      </dgm:t>
    </dgm:pt>
    <dgm:pt modelId="{E3E6225C-BB54-49D9-8E3A-B933699CC20D}" type="sibTrans" cxnId="{02318515-74A5-44A7-96CC-01C10AE1D5D4}">
      <dgm:prSet/>
      <dgm:spPr/>
      <dgm:t>
        <a:bodyPr/>
        <a:lstStyle/>
        <a:p>
          <a:endParaRPr lang="fr-FR"/>
        </a:p>
      </dgm:t>
    </dgm:pt>
    <dgm:pt modelId="{475D84F6-F82B-4DE6-B4BB-7F4D73C3DC4E}">
      <dgm:prSet phldrT="[Texte]" custT="1"/>
      <dgm:spPr/>
      <dgm:t>
        <a:bodyPr/>
        <a:lstStyle/>
        <a:p>
          <a:r>
            <a:rPr lang="fr-FR" sz="1100">
              <a:latin typeface="Calibri" panose="020F0502020204030204" pitchFamily="34" charset="0"/>
              <a:cs typeface="Calibri" panose="020F0502020204030204" pitchFamily="34" charset="0"/>
            </a:rPr>
            <a:t>Fab Lab</a:t>
          </a:r>
        </a:p>
      </dgm:t>
    </dgm:pt>
    <dgm:pt modelId="{6E568BE3-36B9-4B33-828E-2BE15F0A0ADF}" type="parTrans" cxnId="{76A0B4A1-5C17-4D12-8974-9D73AEC383C6}">
      <dgm:prSet/>
      <dgm:spPr/>
      <dgm:t>
        <a:bodyPr/>
        <a:lstStyle/>
        <a:p>
          <a:endParaRPr lang="fr-FR"/>
        </a:p>
      </dgm:t>
    </dgm:pt>
    <dgm:pt modelId="{74923DEF-D25B-43A7-8A63-19335C4C3D58}" type="sibTrans" cxnId="{76A0B4A1-5C17-4D12-8974-9D73AEC383C6}">
      <dgm:prSet/>
      <dgm:spPr/>
      <dgm:t>
        <a:bodyPr/>
        <a:lstStyle/>
        <a:p>
          <a:endParaRPr lang="fr-FR"/>
        </a:p>
      </dgm:t>
    </dgm:pt>
    <dgm:pt modelId="{F10FC01E-D0D6-4F4B-8C9F-84ECD931503D}">
      <dgm:prSet phldrT="[Texte]" custT="1"/>
      <dgm:spPr/>
      <dgm:t>
        <a:bodyPr/>
        <a:lstStyle/>
        <a:p>
          <a:pPr algn="ctr"/>
          <a:r>
            <a:rPr lang="fr-FR" sz="1000" kern="1200">
              <a:solidFill>
                <a:prstClr val="white">
                  <a:lumMod val="65000"/>
                </a:prstClr>
              </a:solidFill>
              <a:latin typeface="Calibri" panose="020F0502020204030204" pitchFamily="34" charset="0"/>
              <a:ea typeface="+mn-ea"/>
              <a:cs typeface="Calibri" panose="020F0502020204030204" pitchFamily="34" charset="0"/>
            </a:rPr>
            <a:t>Développement de projets techniques</a:t>
          </a:r>
        </a:p>
      </dgm:t>
    </dgm:pt>
    <dgm:pt modelId="{4329C21E-936D-4506-9A44-2424B7B987BA}" type="parTrans" cxnId="{EA4603AE-FB0B-4754-B112-387F7CB16123}">
      <dgm:prSet/>
      <dgm:spPr/>
      <dgm:t>
        <a:bodyPr/>
        <a:lstStyle/>
        <a:p>
          <a:endParaRPr lang="fr-FR"/>
        </a:p>
      </dgm:t>
    </dgm:pt>
    <dgm:pt modelId="{AA90592D-3353-48A8-B0E1-9C883C44286E}" type="sibTrans" cxnId="{EA4603AE-FB0B-4754-B112-387F7CB16123}">
      <dgm:prSet/>
      <dgm:spPr/>
      <dgm:t>
        <a:bodyPr/>
        <a:lstStyle/>
        <a:p>
          <a:endParaRPr lang="fr-FR"/>
        </a:p>
      </dgm:t>
    </dgm:pt>
    <dgm:pt modelId="{ACBAC69D-8BED-4F1C-A7CC-5113DD21A5AE}" type="pres">
      <dgm:prSet presAssocID="{730437D1-1F69-48EB-840C-B56682E779F4}" presName="Name0" presStyleCnt="0">
        <dgm:presLayoutVars>
          <dgm:chMax/>
          <dgm:chPref/>
          <dgm:dir/>
          <dgm:animLvl val="lvl"/>
        </dgm:presLayoutVars>
      </dgm:prSet>
      <dgm:spPr/>
    </dgm:pt>
    <dgm:pt modelId="{3E66AC58-338F-48ED-A1BB-06A0C28DA4EE}" type="pres">
      <dgm:prSet presAssocID="{79D3146D-21C9-48B5-AC91-C26A6A00806A}" presName="composite" presStyleCnt="0"/>
      <dgm:spPr/>
    </dgm:pt>
    <dgm:pt modelId="{B4C1DFE0-2F5F-4C44-98BA-C8AD5E0CAFE4}" type="pres">
      <dgm:prSet presAssocID="{79D3146D-21C9-48B5-AC91-C26A6A00806A}" presName="Parent1" presStyleLbl="node1" presStyleIdx="0" presStyleCnt="6">
        <dgm:presLayoutVars>
          <dgm:chMax val="1"/>
          <dgm:chPref val="1"/>
          <dgm:bulletEnabled val="1"/>
        </dgm:presLayoutVars>
      </dgm:prSet>
      <dgm:spPr/>
    </dgm:pt>
    <dgm:pt modelId="{CA4ECEA9-27DF-4F1C-9097-301D7F264035}" type="pres">
      <dgm:prSet presAssocID="{79D3146D-21C9-48B5-AC91-C26A6A00806A}" presName="Childtext1" presStyleLbl="revTx" presStyleIdx="0" presStyleCnt="3">
        <dgm:presLayoutVars>
          <dgm:chMax val="0"/>
          <dgm:chPref val="0"/>
          <dgm:bulletEnabled val="1"/>
        </dgm:presLayoutVars>
      </dgm:prSet>
      <dgm:spPr/>
    </dgm:pt>
    <dgm:pt modelId="{C8F3905B-D9FC-4A78-B8F6-B15A113F99FD}" type="pres">
      <dgm:prSet presAssocID="{79D3146D-21C9-48B5-AC91-C26A6A00806A}" presName="BalanceSpacing" presStyleCnt="0"/>
      <dgm:spPr/>
    </dgm:pt>
    <dgm:pt modelId="{1CEE3E27-8446-4F32-A0F3-29138162085E}" type="pres">
      <dgm:prSet presAssocID="{79D3146D-21C9-48B5-AC91-C26A6A00806A}" presName="BalanceSpacing1" presStyleCnt="0"/>
      <dgm:spPr/>
    </dgm:pt>
    <dgm:pt modelId="{CC661414-7488-41DC-B1B5-B92DEED7D20E}" type="pres">
      <dgm:prSet presAssocID="{C9BD5894-4C3E-488E-8649-BABA0659F8C6}" presName="Accent1Text" presStyleLbl="node1" presStyleIdx="1" presStyleCnt="6"/>
      <dgm:spPr/>
    </dgm:pt>
    <dgm:pt modelId="{8A014C78-9969-4BD5-94B9-CEE9E0CC651E}" type="pres">
      <dgm:prSet presAssocID="{C9BD5894-4C3E-488E-8649-BABA0659F8C6}" presName="spaceBetweenRectangles" presStyleCnt="0"/>
      <dgm:spPr/>
    </dgm:pt>
    <dgm:pt modelId="{B11C3807-3846-487F-B603-D7B2FFE22D60}" type="pres">
      <dgm:prSet presAssocID="{8DD956C4-21FF-44D5-BAA2-2CC2FA943B2D}" presName="composite" presStyleCnt="0"/>
      <dgm:spPr/>
    </dgm:pt>
    <dgm:pt modelId="{259B5E0B-D1F7-49A6-856B-7FAE61EAD2B3}" type="pres">
      <dgm:prSet presAssocID="{8DD956C4-21FF-44D5-BAA2-2CC2FA943B2D}" presName="Parent1" presStyleLbl="node1" presStyleIdx="2" presStyleCnt="6">
        <dgm:presLayoutVars>
          <dgm:chMax val="1"/>
          <dgm:chPref val="1"/>
          <dgm:bulletEnabled val="1"/>
        </dgm:presLayoutVars>
      </dgm:prSet>
      <dgm:spPr/>
    </dgm:pt>
    <dgm:pt modelId="{C98A9B88-4C78-4ECA-8184-0B22F989EB06}" type="pres">
      <dgm:prSet presAssocID="{8DD956C4-21FF-44D5-BAA2-2CC2FA943B2D}" presName="Childtext1" presStyleLbl="revTx" presStyleIdx="1" presStyleCnt="3">
        <dgm:presLayoutVars>
          <dgm:chMax val="0"/>
          <dgm:chPref val="0"/>
          <dgm:bulletEnabled val="1"/>
        </dgm:presLayoutVars>
      </dgm:prSet>
      <dgm:spPr/>
    </dgm:pt>
    <dgm:pt modelId="{F9508830-4F9A-4285-B468-51F6F5157516}" type="pres">
      <dgm:prSet presAssocID="{8DD956C4-21FF-44D5-BAA2-2CC2FA943B2D}" presName="BalanceSpacing" presStyleCnt="0"/>
      <dgm:spPr/>
    </dgm:pt>
    <dgm:pt modelId="{EB1F3A38-FD25-4BC7-BFB0-83EC173BA412}" type="pres">
      <dgm:prSet presAssocID="{8DD956C4-21FF-44D5-BAA2-2CC2FA943B2D}" presName="BalanceSpacing1" presStyleCnt="0"/>
      <dgm:spPr/>
    </dgm:pt>
    <dgm:pt modelId="{629712A0-FA87-45D0-BA0A-E8EE39DC0938}" type="pres">
      <dgm:prSet presAssocID="{EDC498F0-D545-4684-B6F5-622B4A89EA94}" presName="Accent1Text" presStyleLbl="node1" presStyleIdx="3" presStyleCnt="6"/>
      <dgm:spPr/>
    </dgm:pt>
    <dgm:pt modelId="{00CCA639-17CA-4B06-ADCB-E88F772227E2}" type="pres">
      <dgm:prSet presAssocID="{EDC498F0-D545-4684-B6F5-622B4A89EA94}" presName="spaceBetweenRectangles" presStyleCnt="0"/>
      <dgm:spPr/>
    </dgm:pt>
    <dgm:pt modelId="{5D88E3D7-F165-4D86-B75A-392021B2F2BE}" type="pres">
      <dgm:prSet presAssocID="{475D84F6-F82B-4DE6-B4BB-7F4D73C3DC4E}" presName="composite" presStyleCnt="0"/>
      <dgm:spPr/>
    </dgm:pt>
    <dgm:pt modelId="{CFF6E0C6-F52D-497D-B4E9-BAE4D2E3CAE9}" type="pres">
      <dgm:prSet presAssocID="{475D84F6-F82B-4DE6-B4BB-7F4D73C3DC4E}" presName="Parent1" presStyleLbl="node1" presStyleIdx="4" presStyleCnt="6">
        <dgm:presLayoutVars>
          <dgm:chMax val="1"/>
          <dgm:chPref val="1"/>
          <dgm:bulletEnabled val="1"/>
        </dgm:presLayoutVars>
      </dgm:prSet>
      <dgm:spPr/>
    </dgm:pt>
    <dgm:pt modelId="{BEF6847F-0208-4308-AA20-D154E680A2E3}" type="pres">
      <dgm:prSet presAssocID="{475D84F6-F82B-4DE6-B4BB-7F4D73C3DC4E}" presName="Childtext1" presStyleLbl="revTx" presStyleIdx="2" presStyleCnt="3" custScaleX="73981" custLinFactNeighborX="-10786">
        <dgm:presLayoutVars>
          <dgm:chMax val="0"/>
          <dgm:chPref val="0"/>
          <dgm:bulletEnabled val="1"/>
        </dgm:presLayoutVars>
      </dgm:prSet>
      <dgm:spPr/>
    </dgm:pt>
    <dgm:pt modelId="{BB812B04-64A9-4FAC-9AD3-4A52E4323AD6}" type="pres">
      <dgm:prSet presAssocID="{475D84F6-F82B-4DE6-B4BB-7F4D73C3DC4E}" presName="BalanceSpacing" presStyleCnt="0"/>
      <dgm:spPr/>
    </dgm:pt>
    <dgm:pt modelId="{7A70EE91-8C1C-4598-83E1-627226F27BE3}" type="pres">
      <dgm:prSet presAssocID="{475D84F6-F82B-4DE6-B4BB-7F4D73C3DC4E}" presName="BalanceSpacing1" presStyleCnt="0"/>
      <dgm:spPr/>
    </dgm:pt>
    <dgm:pt modelId="{0FC5B3D6-4FAE-4067-8B43-457FE3F7826E}" type="pres">
      <dgm:prSet presAssocID="{74923DEF-D25B-43A7-8A63-19335C4C3D58}" presName="Accent1Text" presStyleLbl="node1" presStyleIdx="5" presStyleCnt="6"/>
      <dgm:spPr/>
    </dgm:pt>
  </dgm:ptLst>
  <dgm:cxnLst>
    <dgm:cxn modelId="{D5C3EF14-E6FA-45C0-B14D-9AC59CDF1420}" type="presOf" srcId="{74923DEF-D25B-43A7-8A63-19335C4C3D58}" destId="{0FC5B3D6-4FAE-4067-8B43-457FE3F7826E}" srcOrd="0" destOrd="0" presId="urn:microsoft.com/office/officeart/2008/layout/AlternatingHexagons"/>
    <dgm:cxn modelId="{02318515-74A5-44A7-96CC-01C10AE1D5D4}" srcId="{8DD956C4-21FF-44D5-BAA2-2CC2FA943B2D}" destId="{EF859AB9-AF9B-44D9-A969-D8FC3558B5A0}" srcOrd="0" destOrd="0" parTransId="{0EE21221-9CE5-446B-A260-1ED325A61F37}" sibTransId="{E3E6225C-BB54-49D9-8E3A-B933699CC20D}"/>
    <dgm:cxn modelId="{05FC2F1B-77AD-4BA8-99DC-26B13D740E15}" type="presOf" srcId="{79D3146D-21C9-48B5-AC91-C26A6A00806A}" destId="{B4C1DFE0-2F5F-4C44-98BA-C8AD5E0CAFE4}" srcOrd="0" destOrd="0" presId="urn:microsoft.com/office/officeart/2008/layout/AlternatingHexagons"/>
    <dgm:cxn modelId="{C7C7531D-2678-4B34-84C1-17171B1EC808}" srcId="{730437D1-1F69-48EB-840C-B56682E779F4}" destId="{8DD956C4-21FF-44D5-BAA2-2CC2FA943B2D}" srcOrd="1" destOrd="0" parTransId="{0CF4EDC5-659C-47EC-B40B-2FAB3F044C7C}" sibTransId="{EDC498F0-D545-4684-B6F5-622B4A89EA94}"/>
    <dgm:cxn modelId="{5F27A01F-D1FD-41C9-AAE2-C33DE6269D28}" type="presOf" srcId="{EDC498F0-D545-4684-B6F5-622B4A89EA94}" destId="{629712A0-FA87-45D0-BA0A-E8EE39DC0938}" srcOrd="0" destOrd="0" presId="urn:microsoft.com/office/officeart/2008/layout/AlternatingHexagons"/>
    <dgm:cxn modelId="{1922B740-76E9-4101-A634-49C19DB0A5BB}" type="presOf" srcId="{475D84F6-F82B-4DE6-B4BB-7F4D73C3DC4E}" destId="{CFF6E0C6-F52D-497D-B4E9-BAE4D2E3CAE9}" srcOrd="0" destOrd="0" presId="urn:microsoft.com/office/officeart/2008/layout/AlternatingHexagons"/>
    <dgm:cxn modelId="{8A7A2342-4991-4F4B-BD33-3BD82A1C28A1}" type="presOf" srcId="{F10FC01E-D0D6-4F4B-8C9F-84ECD931503D}" destId="{BEF6847F-0208-4308-AA20-D154E680A2E3}" srcOrd="0" destOrd="0" presId="urn:microsoft.com/office/officeart/2008/layout/AlternatingHexagons"/>
    <dgm:cxn modelId="{F8F80B63-55CB-417C-A883-7217AC806CC5}" type="presOf" srcId="{EF859AB9-AF9B-44D9-A969-D8FC3558B5A0}" destId="{C98A9B88-4C78-4ECA-8184-0B22F989EB06}" srcOrd="0" destOrd="0" presId="urn:microsoft.com/office/officeart/2008/layout/AlternatingHexagons"/>
    <dgm:cxn modelId="{77530158-E0F8-4B32-9B29-84C2B343997E}" srcId="{730437D1-1F69-48EB-840C-B56682E779F4}" destId="{79D3146D-21C9-48B5-AC91-C26A6A00806A}" srcOrd="0" destOrd="0" parTransId="{C69A1A4B-A0D6-4853-AC3E-4CFB5D024794}" sibTransId="{C9BD5894-4C3E-488E-8649-BABA0659F8C6}"/>
    <dgm:cxn modelId="{AAF6C287-2ABB-4CAA-8C26-03FC3AC6260E}" srcId="{79D3146D-21C9-48B5-AC91-C26A6A00806A}" destId="{538BBC99-511D-4D28-AE8B-FEAEB5121394}" srcOrd="0" destOrd="0" parTransId="{69619285-D614-4419-B1E2-5F146F9A770A}" sibTransId="{96E7488E-871F-4A2B-8C8A-401632CBC13B}"/>
    <dgm:cxn modelId="{76A0B4A1-5C17-4D12-8974-9D73AEC383C6}" srcId="{730437D1-1F69-48EB-840C-B56682E779F4}" destId="{475D84F6-F82B-4DE6-B4BB-7F4D73C3DC4E}" srcOrd="2" destOrd="0" parTransId="{6E568BE3-36B9-4B33-828E-2BE15F0A0ADF}" sibTransId="{74923DEF-D25B-43A7-8A63-19335C4C3D58}"/>
    <dgm:cxn modelId="{EA4603AE-FB0B-4754-B112-387F7CB16123}" srcId="{475D84F6-F82B-4DE6-B4BB-7F4D73C3DC4E}" destId="{F10FC01E-D0D6-4F4B-8C9F-84ECD931503D}" srcOrd="0" destOrd="0" parTransId="{4329C21E-936D-4506-9A44-2424B7B987BA}" sibTransId="{AA90592D-3353-48A8-B0E1-9C883C44286E}"/>
    <dgm:cxn modelId="{156212C9-DDDA-4CFE-814B-33BF6B99678F}" type="presOf" srcId="{730437D1-1F69-48EB-840C-B56682E779F4}" destId="{ACBAC69D-8BED-4F1C-A7CC-5113DD21A5AE}" srcOrd="0" destOrd="0" presId="urn:microsoft.com/office/officeart/2008/layout/AlternatingHexagons"/>
    <dgm:cxn modelId="{A20CCCCA-183C-4684-9511-35DA7E7CB85C}" type="presOf" srcId="{8DD956C4-21FF-44D5-BAA2-2CC2FA943B2D}" destId="{259B5E0B-D1F7-49A6-856B-7FAE61EAD2B3}" srcOrd="0" destOrd="0" presId="urn:microsoft.com/office/officeart/2008/layout/AlternatingHexagons"/>
    <dgm:cxn modelId="{5F59E8DD-267D-481C-AD4D-9C2F7E392588}" type="presOf" srcId="{538BBC99-511D-4D28-AE8B-FEAEB5121394}" destId="{CA4ECEA9-27DF-4F1C-9097-301D7F264035}" srcOrd="0" destOrd="0" presId="urn:microsoft.com/office/officeart/2008/layout/AlternatingHexagons"/>
    <dgm:cxn modelId="{2949EEE5-486B-445E-B5F7-09D096134191}" type="presOf" srcId="{C9BD5894-4C3E-488E-8649-BABA0659F8C6}" destId="{CC661414-7488-41DC-B1B5-B92DEED7D20E}" srcOrd="0" destOrd="0" presId="urn:microsoft.com/office/officeart/2008/layout/AlternatingHexagons"/>
    <dgm:cxn modelId="{601E017C-C294-4023-AF96-580DC739702B}" type="presParOf" srcId="{ACBAC69D-8BED-4F1C-A7CC-5113DD21A5AE}" destId="{3E66AC58-338F-48ED-A1BB-06A0C28DA4EE}" srcOrd="0" destOrd="0" presId="urn:microsoft.com/office/officeart/2008/layout/AlternatingHexagons"/>
    <dgm:cxn modelId="{66A5E03C-A997-4F25-B55A-C37ADBEEB064}" type="presParOf" srcId="{3E66AC58-338F-48ED-A1BB-06A0C28DA4EE}" destId="{B4C1DFE0-2F5F-4C44-98BA-C8AD5E0CAFE4}" srcOrd="0" destOrd="0" presId="urn:microsoft.com/office/officeart/2008/layout/AlternatingHexagons"/>
    <dgm:cxn modelId="{9BE117DF-BBAB-40AD-93E2-31AC4E290F8F}" type="presParOf" srcId="{3E66AC58-338F-48ED-A1BB-06A0C28DA4EE}" destId="{CA4ECEA9-27DF-4F1C-9097-301D7F264035}" srcOrd="1" destOrd="0" presId="urn:microsoft.com/office/officeart/2008/layout/AlternatingHexagons"/>
    <dgm:cxn modelId="{115D38CA-CC21-448B-8339-4EC8A51F8AAB}" type="presParOf" srcId="{3E66AC58-338F-48ED-A1BB-06A0C28DA4EE}" destId="{C8F3905B-D9FC-4A78-B8F6-B15A113F99FD}" srcOrd="2" destOrd="0" presId="urn:microsoft.com/office/officeart/2008/layout/AlternatingHexagons"/>
    <dgm:cxn modelId="{7BE41374-190F-441A-B56E-35F77B203D41}" type="presParOf" srcId="{3E66AC58-338F-48ED-A1BB-06A0C28DA4EE}" destId="{1CEE3E27-8446-4F32-A0F3-29138162085E}" srcOrd="3" destOrd="0" presId="urn:microsoft.com/office/officeart/2008/layout/AlternatingHexagons"/>
    <dgm:cxn modelId="{63DE8D76-CBAC-4E0F-8FA6-5977ED4375A5}" type="presParOf" srcId="{3E66AC58-338F-48ED-A1BB-06A0C28DA4EE}" destId="{CC661414-7488-41DC-B1B5-B92DEED7D20E}" srcOrd="4" destOrd="0" presId="urn:microsoft.com/office/officeart/2008/layout/AlternatingHexagons"/>
    <dgm:cxn modelId="{6EE39074-E245-48B4-B625-7F749C012548}" type="presParOf" srcId="{ACBAC69D-8BED-4F1C-A7CC-5113DD21A5AE}" destId="{8A014C78-9969-4BD5-94B9-CEE9E0CC651E}" srcOrd="1" destOrd="0" presId="urn:microsoft.com/office/officeart/2008/layout/AlternatingHexagons"/>
    <dgm:cxn modelId="{83503CF2-755E-403C-8988-2CE01E2A1C4F}" type="presParOf" srcId="{ACBAC69D-8BED-4F1C-A7CC-5113DD21A5AE}" destId="{B11C3807-3846-487F-B603-D7B2FFE22D60}" srcOrd="2" destOrd="0" presId="urn:microsoft.com/office/officeart/2008/layout/AlternatingHexagons"/>
    <dgm:cxn modelId="{F93F8BB2-963D-4BD3-8658-F2A7702E17F7}" type="presParOf" srcId="{B11C3807-3846-487F-B603-D7B2FFE22D60}" destId="{259B5E0B-D1F7-49A6-856B-7FAE61EAD2B3}" srcOrd="0" destOrd="0" presId="urn:microsoft.com/office/officeart/2008/layout/AlternatingHexagons"/>
    <dgm:cxn modelId="{FEB761BC-2111-435C-A67D-3A54245FE418}" type="presParOf" srcId="{B11C3807-3846-487F-B603-D7B2FFE22D60}" destId="{C98A9B88-4C78-4ECA-8184-0B22F989EB06}" srcOrd="1" destOrd="0" presId="urn:microsoft.com/office/officeart/2008/layout/AlternatingHexagons"/>
    <dgm:cxn modelId="{136DB03C-67B9-4319-AE08-FA07AFB3FD10}" type="presParOf" srcId="{B11C3807-3846-487F-B603-D7B2FFE22D60}" destId="{F9508830-4F9A-4285-B468-51F6F5157516}" srcOrd="2" destOrd="0" presId="urn:microsoft.com/office/officeart/2008/layout/AlternatingHexagons"/>
    <dgm:cxn modelId="{F44D803F-7CA9-4F2E-83CB-EDDFF8F73554}" type="presParOf" srcId="{B11C3807-3846-487F-B603-D7B2FFE22D60}" destId="{EB1F3A38-FD25-4BC7-BFB0-83EC173BA412}" srcOrd="3" destOrd="0" presId="urn:microsoft.com/office/officeart/2008/layout/AlternatingHexagons"/>
    <dgm:cxn modelId="{F30C0200-8521-4F33-BF12-7BCC5F1802D5}" type="presParOf" srcId="{B11C3807-3846-487F-B603-D7B2FFE22D60}" destId="{629712A0-FA87-45D0-BA0A-E8EE39DC0938}" srcOrd="4" destOrd="0" presId="urn:microsoft.com/office/officeart/2008/layout/AlternatingHexagons"/>
    <dgm:cxn modelId="{23CE5AB3-0723-471A-832B-BF2C856AA289}" type="presParOf" srcId="{ACBAC69D-8BED-4F1C-A7CC-5113DD21A5AE}" destId="{00CCA639-17CA-4B06-ADCB-E88F772227E2}" srcOrd="3" destOrd="0" presId="urn:microsoft.com/office/officeart/2008/layout/AlternatingHexagons"/>
    <dgm:cxn modelId="{7419F743-EED3-4CAE-8984-8824BA9E34C8}" type="presParOf" srcId="{ACBAC69D-8BED-4F1C-A7CC-5113DD21A5AE}" destId="{5D88E3D7-F165-4D86-B75A-392021B2F2BE}" srcOrd="4" destOrd="0" presId="urn:microsoft.com/office/officeart/2008/layout/AlternatingHexagons"/>
    <dgm:cxn modelId="{4FB44673-D6D1-4C3D-8730-56B1F9A7325F}" type="presParOf" srcId="{5D88E3D7-F165-4D86-B75A-392021B2F2BE}" destId="{CFF6E0C6-F52D-497D-B4E9-BAE4D2E3CAE9}" srcOrd="0" destOrd="0" presId="urn:microsoft.com/office/officeart/2008/layout/AlternatingHexagons"/>
    <dgm:cxn modelId="{B3C22455-7F49-403E-A24E-18D6FFF7BBE6}" type="presParOf" srcId="{5D88E3D7-F165-4D86-B75A-392021B2F2BE}" destId="{BEF6847F-0208-4308-AA20-D154E680A2E3}" srcOrd="1" destOrd="0" presId="urn:microsoft.com/office/officeart/2008/layout/AlternatingHexagons"/>
    <dgm:cxn modelId="{D2924B38-D6B8-46A5-9869-AA55765F7CDC}" type="presParOf" srcId="{5D88E3D7-F165-4D86-B75A-392021B2F2BE}" destId="{BB812B04-64A9-4FAC-9AD3-4A52E4323AD6}" srcOrd="2" destOrd="0" presId="urn:microsoft.com/office/officeart/2008/layout/AlternatingHexagons"/>
    <dgm:cxn modelId="{46047BA3-11D4-408B-8C65-65CD72ACDB76}" type="presParOf" srcId="{5D88E3D7-F165-4D86-B75A-392021B2F2BE}" destId="{7A70EE91-8C1C-4598-83E1-627226F27BE3}" srcOrd="3" destOrd="0" presId="urn:microsoft.com/office/officeart/2008/layout/AlternatingHexagons"/>
    <dgm:cxn modelId="{FAF67444-DEFC-46DF-8028-0340DCBF69DC}" type="presParOf" srcId="{5D88E3D7-F165-4D86-B75A-392021B2F2BE}" destId="{0FC5B3D6-4FAE-4067-8B43-457FE3F7826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DBF360-4DE7-455F-B05F-935CE200ECCD}"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fr-FR"/>
        </a:p>
      </dgm:t>
    </dgm:pt>
    <dgm:pt modelId="{9981A4D9-7F8E-4AF4-8173-00EA998C2924}">
      <dgm:prSet phldrT="[Texte]"/>
      <dgm:spPr/>
      <dgm:t>
        <a:bodyPr/>
        <a:lstStyle/>
        <a:p>
          <a:pPr algn="ctr"/>
          <a:r>
            <a:rPr lang="fr-FR">
              <a:solidFill>
                <a:schemeClr val="accent1"/>
              </a:solidFill>
              <a:latin typeface="Calibri" panose="020F0502020204030204" pitchFamily="34" charset="0"/>
              <a:cs typeface="Calibri" panose="020F0502020204030204" pitchFamily="34" charset="0"/>
            </a:rPr>
            <a:t>Robotique</a:t>
          </a:r>
        </a:p>
      </dgm:t>
    </dgm:pt>
    <dgm:pt modelId="{B4413809-91BD-4402-B5BC-0B233B846501}" type="parTrans" cxnId="{0CF7A476-B56D-4D54-A203-F08597694522}">
      <dgm:prSet/>
      <dgm:spPr/>
      <dgm:t>
        <a:bodyPr/>
        <a:lstStyle/>
        <a:p>
          <a:endParaRPr lang="fr-FR"/>
        </a:p>
      </dgm:t>
    </dgm:pt>
    <dgm:pt modelId="{50199FCE-B754-4DEE-9EA2-258B0154292E}" type="sibTrans" cxnId="{0CF7A476-B56D-4D54-A203-F08597694522}">
      <dgm:prSet/>
      <dgm:spPr/>
      <dgm:t>
        <a:bodyPr/>
        <a:lstStyle/>
        <a:p>
          <a:endParaRPr lang="fr-FR"/>
        </a:p>
      </dgm:t>
    </dgm:pt>
    <dgm:pt modelId="{BAD3C0FA-A4F3-40FC-A471-C775018061EB}">
      <dgm:prSet phldrT="[Texte]"/>
      <dgm:spPr/>
      <dgm:t>
        <a:bodyPr/>
        <a:lstStyle/>
        <a:p>
          <a:r>
            <a:rPr lang="fr-FR" err="1">
              <a:solidFill>
                <a:schemeClr val="bg1">
                  <a:lumMod val="65000"/>
                </a:schemeClr>
              </a:solidFill>
              <a:latin typeface="Calibri" panose="020F0502020204030204" pitchFamily="34" charset="0"/>
              <a:cs typeface="Calibri" panose="020F0502020204030204" pitchFamily="34" charset="0"/>
            </a:rPr>
            <a:t>Draw</a:t>
          </a:r>
          <a:r>
            <a:rPr lang="fr-FR">
              <a:solidFill>
                <a:schemeClr val="bg1">
                  <a:lumMod val="65000"/>
                </a:schemeClr>
              </a:solidFill>
              <a:latin typeface="Calibri" panose="020F0502020204030204" pitchFamily="34" charset="0"/>
              <a:cs typeface="Calibri" panose="020F0502020204030204" pitchFamily="34" charset="0"/>
            </a:rPr>
            <a:t> Bot</a:t>
          </a:r>
        </a:p>
      </dgm:t>
    </dgm:pt>
    <dgm:pt modelId="{DA428607-09BC-435A-9F64-57349F87D188}" type="parTrans" cxnId="{8AE58232-AE9D-40B9-AE5C-3EB17D31E555}">
      <dgm:prSet/>
      <dgm:spPr/>
      <dgm:t>
        <a:bodyPr/>
        <a:lstStyle/>
        <a:p>
          <a:endParaRPr lang="fr-FR"/>
        </a:p>
      </dgm:t>
    </dgm:pt>
    <dgm:pt modelId="{CC242D6D-C94B-4082-A5DE-3B245EE257CD}" type="sibTrans" cxnId="{8AE58232-AE9D-40B9-AE5C-3EB17D31E555}">
      <dgm:prSet/>
      <dgm:spPr/>
      <dgm:t>
        <a:bodyPr/>
        <a:lstStyle/>
        <a:p>
          <a:endParaRPr lang="fr-FR"/>
        </a:p>
      </dgm:t>
    </dgm:pt>
    <dgm:pt modelId="{69B264A8-D718-4DD0-91C6-D0A89FE8061A}">
      <dgm:prSet phldrT="[Texte]" custT="1"/>
      <dgm:spPr/>
      <dgm:t>
        <a:bodyPr/>
        <a:lstStyle/>
        <a:p>
          <a:r>
            <a:rPr lang="fr-FR" sz="1200" kern="1200">
              <a:solidFill>
                <a:prstClr val="white">
                  <a:lumMod val="65000"/>
                </a:prstClr>
              </a:solidFill>
              <a:latin typeface="Calibri" panose="020F0502020204030204" pitchFamily="34" charset="0"/>
              <a:ea typeface="+mn-ea"/>
              <a:cs typeface="Calibri" panose="020F0502020204030204" pitchFamily="34" charset="0"/>
            </a:rPr>
            <a:t>Rover</a:t>
          </a:r>
        </a:p>
      </dgm:t>
    </dgm:pt>
    <dgm:pt modelId="{821CA6A8-A34C-4AD2-B21A-C0846E0E73DF}" type="parTrans" cxnId="{BAA8744E-39D4-4FAB-B9F0-1FEB7AE884FF}">
      <dgm:prSet/>
      <dgm:spPr/>
      <dgm:t>
        <a:bodyPr/>
        <a:lstStyle/>
        <a:p>
          <a:endParaRPr lang="fr-FR"/>
        </a:p>
      </dgm:t>
    </dgm:pt>
    <dgm:pt modelId="{F2C0B67A-D33A-42D2-BD07-AA586AAC56AE}" type="sibTrans" cxnId="{BAA8744E-39D4-4FAB-B9F0-1FEB7AE884FF}">
      <dgm:prSet/>
      <dgm:spPr/>
      <dgm:t>
        <a:bodyPr/>
        <a:lstStyle/>
        <a:p>
          <a:endParaRPr lang="fr-FR"/>
        </a:p>
      </dgm:t>
    </dgm:pt>
    <dgm:pt modelId="{AEA36325-4316-4EBE-AFAE-CB4141850431}">
      <dgm:prSet phldrT="[Texte]" custT="1"/>
      <dgm:spPr/>
      <dgm:t>
        <a:bodyPr/>
        <a:lstStyle/>
        <a:p>
          <a:r>
            <a:rPr lang="fr-FR" sz="1200">
              <a:solidFill>
                <a:schemeClr val="bg1">
                  <a:lumMod val="65000"/>
                </a:schemeClr>
              </a:solidFill>
              <a:latin typeface="Calibri" panose="020F0502020204030204" pitchFamily="34" charset="0"/>
              <a:cs typeface="Calibri" panose="020F0502020204030204" pitchFamily="34" charset="0"/>
            </a:rPr>
            <a:t>Four solaire</a:t>
          </a:r>
        </a:p>
      </dgm:t>
    </dgm:pt>
    <dgm:pt modelId="{10B01BC7-F4E3-4127-B6D2-B47BB24F2DF1}" type="parTrans" cxnId="{A2F19BB6-8516-4435-BD01-C741BAF7F430}">
      <dgm:prSet/>
      <dgm:spPr/>
      <dgm:t>
        <a:bodyPr/>
        <a:lstStyle/>
        <a:p>
          <a:endParaRPr lang="fr-FR"/>
        </a:p>
      </dgm:t>
    </dgm:pt>
    <dgm:pt modelId="{507719EE-3BDC-450F-B555-72EC967DEF77}" type="sibTrans" cxnId="{A2F19BB6-8516-4435-BD01-C741BAF7F430}">
      <dgm:prSet/>
      <dgm:spPr/>
      <dgm:t>
        <a:bodyPr/>
        <a:lstStyle/>
        <a:p>
          <a:endParaRPr lang="fr-FR"/>
        </a:p>
      </dgm:t>
    </dgm:pt>
    <dgm:pt modelId="{DF924FF0-9D94-4554-BD5C-7E6AC3B340C1}">
      <dgm:prSet phldrT="[Texte]" custT="1"/>
      <dgm:spPr/>
      <dgm:t>
        <a:bodyPr/>
        <a:lstStyle/>
        <a:p>
          <a:pPr algn="ctr"/>
          <a:r>
            <a:rPr lang="fr-FR" sz="2500" kern="1200" err="1">
              <a:solidFill>
                <a:srgbClr val="90C226"/>
              </a:solidFill>
              <a:latin typeface="Calibri" panose="020F0502020204030204" pitchFamily="34" charset="0"/>
              <a:ea typeface="+mn-ea"/>
              <a:cs typeface="Calibri" panose="020F0502020204030204" pitchFamily="34" charset="0"/>
            </a:rPr>
            <a:t>Fab</a:t>
          </a:r>
          <a:r>
            <a:rPr lang="fr-FR" sz="2500" kern="1200">
              <a:solidFill>
                <a:srgbClr val="90C226"/>
              </a:solidFill>
              <a:latin typeface="Calibri" panose="020F0502020204030204" pitchFamily="34" charset="0"/>
              <a:ea typeface="+mn-ea"/>
              <a:cs typeface="Calibri" panose="020F0502020204030204" pitchFamily="34" charset="0"/>
            </a:rPr>
            <a:t> </a:t>
          </a:r>
          <a:r>
            <a:rPr lang="fr-FR" sz="2500" kern="1200" err="1">
              <a:solidFill>
                <a:srgbClr val="90C226"/>
              </a:solidFill>
              <a:latin typeface="Calibri" panose="020F0502020204030204" pitchFamily="34" charset="0"/>
              <a:ea typeface="+mn-ea"/>
              <a:cs typeface="Calibri" panose="020F0502020204030204" pitchFamily="34" charset="0"/>
            </a:rPr>
            <a:t>Lab</a:t>
          </a:r>
          <a:endParaRPr lang="fr-FR" sz="2500" kern="1200">
            <a:solidFill>
              <a:srgbClr val="90C226"/>
            </a:solidFill>
            <a:latin typeface="Calibri" panose="020F0502020204030204" pitchFamily="34" charset="0"/>
            <a:ea typeface="+mn-ea"/>
            <a:cs typeface="Calibri" panose="020F0502020204030204" pitchFamily="34" charset="0"/>
          </a:endParaRPr>
        </a:p>
      </dgm:t>
    </dgm:pt>
    <dgm:pt modelId="{EE32E28B-CD7B-4305-8E0F-BA42E45303BA}" type="parTrans" cxnId="{C7F81832-5115-436D-8A9E-8A833925C997}">
      <dgm:prSet/>
      <dgm:spPr/>
      <dgm:t>
        <a:bodyPr/>
        <a:lstStyle/>
        <a:p>
          <a:endParaRPr lang="fr-FR"/>
        </a:p>
      </dgm:t>
    </dgm:pt>
    <dgm:pt modelId="{2696AABC-B187-4E6A-A16D-3A8E6495E656}" type="sibTrans" cxnId="{C7F81832-5115-436D-8A9E-8A833925C997}">
      <dgm:prSet/>
      <dgm:spPr/>
      <dgm:t>
        <a:bodyPr/>
        <a:lstStyle/>
        <a:p>
          <a:endParaRPr lang="fr-FR"/>
        </a:p>
      </dgm:t>
    </dgm:pt>
    <dgm:pt modelId="{0F3B5E68-5260-4D6E-A2DE-1D3F4BA81DD4}">
      <dgm:prSet phldrT="[Texte]" custT="1"/>
      <dgm:spPr/>
      <dgm:t>
        <a:bodyPr/>
        <a:lstStyle/>
        <a:p>
          <a:r>
            <a:rPr lang="fr-FR" sz="1200" kern="1200">
              <a:solidFill>
                <a:prstClr val="white">
                  <a:lumMod val="65000"/>
                </a:prstClr>
              </a:solidFill>
              <a:latin typeface="Calibri" panose="020F0502020204030204" pitchFamily="34" charset="0"/>
              <a:ea typeface="+mn-ea"/>
              <a:cs typeface="Calibri" panose="020F0502020204030204" pitchFamily="34" charset="0"/>
            </a:rPr>
            <a:t>Imprimantes</a:t>
          </a:r>
          <a:r>
            <a:rPr lang="fr-FR" sz="1200" kern="1200" baseline="0">
              <a:solidFill>
                <a:prstClr val="white">
                  <a:lumMod val="65000"/>
                </a:prstClr>
              </a:solidFill>
              <a:latin typeface="Calibri" panose="020F0502020204030204" pitchFamily="34" charset="0"/>
              <a:ea typeface="+mn-ea"/>
              <a:cs typeface="Calibri" panose="020F0502020204030204" pitchFamily="34" charset="0"/>
            </a:rPr>
            <a:t> 3D</a:t>
          </a:r>
          <a:endParaRPr lang="fr-FR" sz="1200" kern="1200">
            <a:solidFill>
              <a:prstClr val="white">
                <a:lumMod val="65000"/>
              </a:prstClr>
            </a:solidFill>
            <a:latin typeface="Calibri" panose="020F0502020204030204" pitchFamily="34" charset="0"/>
            <a:ea typeface="+mn-ea"/>
            <a:cs typeface="Calibri" panose="020F0502020204030204" pitchFamily="34" charset="0"/>
          </a:endParaRPr>
        </a:p>
      </dgm:t>
    </dgm:pt>
    <dgm:pt modelId="{9B445BD9-5D19-41DB-A151-01DE8C81FDE0}" type="parTrans" cxnId="{C2DDA232-06C2-47C2-BAB5-6612C578C9D4}">
      <dgm:prSet/>
      <dgm:spPr/>
      <dgm:t>
        <a:bodyPr/>
        <a:lstStyle/>
        <a:p>
          <a:endParaRPr lang="fr-FR"/>
        </a:p>
      </dgm:t>
    </dgm:pt>
    <dgm:pt modelId="{E982642F-6CAD-464D-AF83-195E6F68E88D}" type="sibTrans" cxnId="{C2DDA232-06C2-47C2-BAB5-6612C578C9D4}">
      <dgm:prSet/>
      <dgm:spPr/>
      <dgm:t>
        <a:bodyPr/>
        <a:lstStyle/>
        <a:p>
          <a:endParaRPr lang="fr-FR"/>
        </a:p>
      </dgm:t>
    </dgm:pt>
    <dgm:pt modelId="{2097C682-E4E2-421F-B11A-5C3F47CDBBD9}">
      <dgm:prSet phldrT="[Texte]" custT="1"/>
      <dgm:spPr/>
      <dgm:t>
        <a:bodyPr/>
        <a:lstStyle/>
        <a:p>
          <a:r>
            <a:rPr lang="fr-FR" sz="1200" kern="1200">
              <a:solidFill>
                <a:prstClr val="white">
                  <a:lumMod val="65000"/>
                </a:prstClr>
              </a:solidFill>
              <a:latin typeface="Calibri" panose="020F0502020204030204" pitchFamily="34" charset="0"/>
              <a:ea typeface="+mn-ea"/>
              <a:cs typeface="Calibri" panose="020F0502020204030204" pitchFamily="34" charset="0"/>
            </a:rPr>
            <a:t>Découpeuse laser</a:t>
          </a:r>
        </a:p>
      </dgm:t>
    </dgm:pt>
    <dgm:pt modelId="{E9E7788B-4554-4876-A812-B183952F965F}" type="parTrans" cxnId="{67363B5A-4F1B-4842-A594-25EE8C1E6431}">
      <dgm:prSet/>
      <dgm:spPr/>
      <dgm:t>
        <a:bodyPr/>
        <a:lstStyle/>
        <a:p>
          <a:endParaRPr lang="fr-FR"/>
        </a:p>
      </dgm:t>
    </dgm:pt>
    <dgm:pt modelId="{F66681D0-4B81-47F9-8007-91D3146BE762}" type="sibTrans" cxnId="{67363B5A-4F1B-4842-A594-25EE8C1E6431}">
      <dgm:prSet/>
      <dgm:spPr/>
      <dgm:t>
        <a:bodyPr/>
        <a:lstStyle/>
        <a:p>
          <a:endParaRPr lang="fr-FR"/>
        </a:p>
      </dgm:t>
    </dgm:pt>
    <dgm:pt modelId="{BC8F58D3-9F81-4CB7-84C1-BD569F797E3D}">
      <dgm:prSet phldrT="[Texte]" custT="1"/>
      <dgm:spPr/>
      <dgm:t>
        <a:bodyPr/>
        <a:lstStyle/>
        <a:p>
          <a:r>
            <a:rPr lang="fr-FR" sz="1200" kern="1200">
              <a:solidFill>
                <a:prstClr val="white">
                  <a:lumMod val="65000"/>
                </a:prstClr>
              </a:solidFill>
              <a:latin typeface="Calibri" panose="020F0502020204030204" pitchFamily="34" charset="0"/>
              <a:ea typeface="+mn-ea"/>
              <a:cs typeface="Calibri" panose="020F0502020204030204" pitchFamily="34" charset="0"/>
            </a:rPr>
            <a:t>Banque de composants et de cartes électroniques</a:t>
          </a:r>
        </a:p>
      </dgm:t>
    </dgm:pt>
    <dgm:pt modelId="{C6B48A61-81AA-4131-95E4-0CA655EE64D8}" type="parTrans" cxnId="{EEF641CA-1DD7-44E4-854F-E2E0116ED71F}">
      <dgm:prSet/>
      <dgm:spPr/>
      <dgm:t>
        <a:bodyPr/>
        <a:lstStyle/>
        <a:p>
          <a:endParaRPr lang="fr-FR"/>
        </a:p>
      </dgm:t>
    </dgm:pt>
    <dgm:pt modelId="{6CD6D023-E84F-4F9F-97E6-E6B78F0C289B}" type="sibTrans" cxnId="{EEF641CA-1DD7-44E4-854F-E2E0116ED71F}">
      <dgm:prSet/>
      <dgm:spPr/>
      <dgm:t>
        <a:bodyPr/>
        <a:lstStyle/>
        <a:p>
          <a:endParaRPr lang="fr-FR"/>
        </a:p>
      </dgm:t>
    </dgm:pt>
    <dgm:pt modelId="{46F30C5A-4BF9-43C5-8643-BDB9026B1261}" type="pres">
      <dgm:prSet presAssocID="{64DBF360-4DE7-455F-B05F-935CE200ECCD}" presName="layout" presStyleCnt="0">
        <dgm:presLayoutVars>
          <dgm:chMax/>
          <dgm:chPref/>
          <dgm:dir/>
          <dgm:resizeHandles/>
        </dgm:presLayoutVars>
      </dgm:prSet>
      <dgm:spPr/>
    </dgm:pt>
    <dgm:pt modelId="{B151250D-5DD9-4355-B88A-E595B6426E7E}" type="pres">
      <dgm:prSet presAssocID="{9981A4D9-7F8E-4AF4-8173-00EA998C2924}" presName="root" presStyleCnt="0">
        <dgm:presLayoutVars>
          <dgm:chMax/>
          <dgm:chPref/>
        </dgm:presLayoutVars>
      </dgm:prSet>
      <dgm:spPr/>
    </dgm:pt>
    <dgm:pt modelId="{A24952CF-BFF5-4CAA-BDB7-D00269647230}" type="pres">
      <dgm:prSet presAssocID="{9981A4D9-7F8E-4AF4-8173-00EA998C2924}" presName="rootComposite" presStyleCnt="0">
        <dgm:presLayoutVars/>
      </dgm:prSet>
      <dgm:spPr/>
    </dgm:pt>
    <dgm:pt modelId="{AA874D1B-FAE1-4443-9CA2-E15BF69AE28F}" type="pres">
      <dgm:prSet presAssocID="{9981A4D9-7F8E-4AF4-8173-00EA998C2924}" presName="ParentAccent" presStyleLbl="alignNode1" presStyleIdx="0" presStyleCnt="2"/>
      <dgm:spPr/>
    </dgm:pt>
    <dgm:pt modelId="{B0AA71E6-4E6D-41AB-A135-081BF055720F}" type="pres">
      <dgm:prSet presAssocID="{9981A4D9-7F8E-4AF4-8173-00EA998C2924}" presName="ParentSmallAccent" presStyleLbl="fgAcc1" presStyleIdx="0" presStyleCnt="2"/>
      <dgm:spPr/>
    </dgm:pt>
    <dgm:pt modelId="{A9343F2E-C13E-48CF-8549-EEEB06FEC07C}" type="pres">
      <dgm:prSet presAssocID="{9981A4D9-7F8E-4AF4-8173-00EA998C2924}" presName="Parent" presStyleLbl="revTx" presStyleIdx="0" presStyleCnt="8">
        <dgm:presLayoutVars>
          <dgm:chMax/>
          <dgm:chPref val="4"/>
          <dgm:bulletEnabled val="1"/>
        </dgm:presLayoutVars>
      </dgm:prSet>
      <dgm:spPr/>
    </dgm:pt>
    <dgm:pt modelId="{B33D548B-11DB-437E-8831-6DE95CBD4CF4}" type="pres">
      <dgm:prSet presAssocID="{9981A4D9-7F8E-4AF4-8173-00EA998C2924}" presName="childShape" presStyleCnt="0">
        <dgm:presLayoutVars>
          <dgm:chMax val="0"/>
          <dgm:chPref val="0"/>
        </dgm:presLayoutVars>
      </dgm:prSet>
      <dgm:spPr/>
    </dgm:pt>
    <dgm:pt modelId="{0D83A684-B523-4310-9785-F2628C099033}" type="pres">
      <dgm:prSet presAssocID="{BAD3C0FA-A4F3-40FC-A471-C775018061EB}" presName="childComposite" presStyleCnt="0">
        <dgm:presLayoutVars>
          <dgm:chMax val="0"/>
          <dgm:chPref val="0"/>
        </dgm:presLayoutVars>
      </dgm:prSet>
      <dgm:spPr/>
    </dgm:pt>
    <dgm:pt modelId="{5EF01F7D-6FC3-4116-87FE-28444473B026}" type="pres">
      <dgm:prSet presAssocID="{BAD3C0FA-A4F3-40FC-A471-C775018061EB}" presName="ChildAccent" presStyleLbl="solidFgAcc1" presStyleIdx="0" presStyleCnt="6"/>
      <dgm:spPr/>
    </dgm:pt>
    <dgm:pt modelId="{80305D6D-B224-493E-ACD7-60C19BE1FA95}" type="pres">
      <dgm:prSet presAssocID="{BAD3C0FA-A4F3-40FC-A471-C775018061EB}" presName="Child" presStyleLbl="revTx" presStyleIdx="1" presStyleCnt="8">
        <dgm:presLayoutVars>
          <dgm:chMax val="0"/>
          <dgm:chPref val="0"/>
          <dgm:bulletEnabled val="1"/>
        </dgm:presLayoutVars>
      </dgm:prSet>
      <dgm:spPr/>
    </dgm:pt>
    <dgm:pt modelId="{2C206424-8104-49C4-BF3D-5F91790F695F}" type="pres">
      <dgm:prSet presAssocID="{69B264A8-D718-4DD0-91C6-D0A89FE8061A}" presName="childComposite" presStyleCnt="0">
        <dgm:presLayoutVars>
          <dgm:chMax val="0"/>
          <dgm:chPref val="0"/>
        </dgm:presLayoutVars>
      </dgm:prSet>
      <dgm:spPr/>
    </dgm:pt>
    <dgm:pt modelId="{81E110F4-0AB1-4E65-8165-693C9768F950}" type="pres">
      <dgm:prSet presAssocID="{69B264A8-D718-4DD0-91C6-D0A89FE8061A}" presName="ChildAccent" presStyleLbl="solidFgAcc1" presStyleIdx="1" presStyleCnt="6"/>
      <dgm:spPr/>
    </dgm:pt>
    <dgm:pt modelId="{81B89482-D446-4C52-8470-E1F3A848F5EA}" type="pres">
      <dgm:prSet presAssocID="{69B264A8-D718-4DD0-91C6-D0A89FE8061A}" presName="Child" presStyleLbl="revTx" presStyleIdx="2" presStyleCnt="8">
        <dgm:presLayoutVars>
          <dgm:chMax val="0"/>
          <dgm:chPref val="0"/>
          <dgm:bulletEnabled val="1"/>
        </dgm:presLayoutVars>
      </dgm:prSet>
      <dgm:spPr/>
    </dgm:pt>
    <dgm:pt modelId="{B4247514-0E37-4DAD-97AF-766A1A6B5084}" type="pres">
      <dgm:prSet presAssocID="{AEA36325-4316-4EBE-AFAE-CB4141850431}" presName="childComposite" presStyleCnt="0">
        <dgm:presLayoutVars>
          <dgm:chMax val="0"/>
          <dgm:chPref val="0"/>
        </dgm:presLayoutVars>
      </dgm:prSet>
      <dgm:spPr/>
    </dgm:pt>
    <dgm:pt modelId="{86CB26E0-0F1E-470E-979C-985925A8673E}" type="pres">
      <dgm:prSet presAssocID="{AEA36325-4316-4EBE-AFAE-CB4141850431}" presName="ChildAccent" presStyleLbl="solidFgAcc1" presStyleIdx="2" presStyleCnt="6"/>
      <dgm:spPr/>
    </dgm:pt>
    <dgm:pt modelId="{0CCA80FF-CFE2-4998-AFD8-F1D9AA4AC7E3}" type="pres">
      <dgm:prSet presAssocID="{AEA36325-4316-4EBE-AFAE-CB4141850431}" presName="Child" presStyleLbl="revTx" presStyleIdx="3" presStyleCnt="8">
        <dgm:presLayoutVars>
          <dgm:chMax val="0"/>
          <dgm:chPref val="0"/>
          <dgm:bulletEnabled val="1"/>
        </dgm:presLayoutVars>
      </dgm:prSet>
      <dgm:spPr/>
    </dgm:pt>
    <dgm:pt modelId="{A6BDAC1D-3742-4A32-A93B-0B3DD8448F24}" type="pres">
      <dgm:prSet presAssocID="{DF924FF0-9D94-4554-BD5C-7E6AC3B340C1}" presName="root" presStyleCnt="0">
        <dgm:presLayoutVars>
          <dgm:chMax/>
          <dgm:chPref/>
        </dgm:presLayoutVars>
      </dgm:prSet>
      <dgm:spPr/>
    </dgm:pt>
    <dgm:pt modelId="{BA3EEA35-A914-4038-84A1-A1B7A767B264}" type="pres">
      <dgm:prSet presAssocID="{DF924FF0-9D94-4554-BD5C-7E6AC3B340C1}" presName="rootComposite" presStyleCnt="0">
        <dgm:presLayoutVars/>
      </dgm:prSet>
      <dgm:spPr/>
    </dgm:pt>
    <dgm:pt modelId="{0D4BBFCF-9002-4946-9FF1-061E96023C91}" type="pres">
      <dgm:prSet presAssocID="{DF924FF0-9D94-4554-BD5C-7E6AC3B340C1}" presName="ParentAccent" presStyleLbl="alignNode1" presStyleIdx="1" presStyleCnt="2"/>
      <dgm:spPr/>
    </dgm:pt>
    <dgm:pt modelId="{05F8D728-9468-4753-8E4D-D3CFFD1CE2D1}" type="pres">
      <dgm:prSet presAssocID="{DF924FF0-9D94-4554-BD5C-7E6AC3B340C1}" presName="ParentSmallAccent" presStyleLbl="fgAcc1" presStyleIdx="1" presStyleCnt="2"/>
      <dgm:spPr/>
    </dgm:pt>
    <dgm:pt modelId="{C645DA2D-E88D-4314-8D0F-BAA79CE79FFD}" type="pres">
      <dgm:prSet presAssocID="{DF924FF0-9D94-4554-BD5C-7E6AC3B340C1}" presName="Parent" presStyleLbl="revTx" presStyleIdx="4" presStyleCnt="8">
        <dgm:presLayoutVars>
          <dgm:chMax/>
          <dgm:chPref val="4"/>
          <dgm:bulletEnabled val="1"/>
        </dgm:presLayoutVars>
      </dgm:prSet>
      <dgm:spPr/>
    </dgm:pt>
    <dgm:pt modelId="{CAF0094F-066D-4A7F-813E-857E198BEDD7}" type="pres">
      <dgm:prSet presAssocID="{DF924FF0-9D94-4554-BD5C-7E6AC3B340C1}" presName="childShape" presStyleCnt="0">
        <dgm:presLayoutVars>
          <dgm:chMax val="0"/>
          <dgm:chPref val="0"/>
        </dgm:presLayoutVars>
      </dgm:prSet>
      <dgm:spPr/>
    </dgm:pt>
    <dgm:pt modelId="{890C05A7-79B9-44A3-AB4A-A36B569EE7F5}" type="pres">
      <dgm:prSet presAssocID="{0F3B5E68-5260-4D6E-A2DE-1D3F4BA81DD4}" presName="childComposite" presStyleCnt="0">
        <dgm:presLayoutVars>
          <dgm:chMax val="0"/>
          <dgm:chPref val="0"/>
        </dgm:presLayoutVars>
      </dgm:prSet>
      <dgm:spPr/>
    </dgm:pt>
    <dgm:pt modelId="{69AA4CF0-EDD1-4C41-8D16-DE830E404094}" type="pres">
      <dgm:prSet presAssocID="{0F3B5E68-5260-4D6E-A2DE-1D3F4BA81DD4}" presName="ChildAccent" presStyleLbl="solidFgAcc1" presStyleIdx="3" presStyleCnt="6"/>
      <dgm:spPr/>
    </dgm:pt>
    <dgm:pt modelId="{AE512631-DE60-4509-90E3-4AA62938CF0F}" type="pres">
      <dgm:prSet presAssocID="{0F3B5E68-5260-4D6E-A2DE-1D3F4BA81DD4}" presName="Child" presStyleLbl="revTx" presStyleIdx="5" presStyleCnt="8">
        <dgm:presLayoutVars>
          <dgm:chMax val="0"/>
          <dgm:chPref val="0"/>
          <dgm:bulletEnabled val="1"/>
        </dgm:presLayoutVars>
      </dgm:prSet>
      <dgm:spPr/>
    </dgm:pt>
    <dgm:pt modelId="{A9CAD585-8B52-4C01-B37A-9C1225E21FC3}" type="pres">
      <dgm:prSet presAssocID="{2097C682-E4E2-421F-B11A-5C3F47CDBBD9}" presName="childComposite" presStyleCnt="0">
        <dgm:presLayoutVars>
          <dgm:chMax val="0"/>
          <dgm:chPref val="0"/>
        </dgm:presLayoutVars>
      </dgm:prSet>
      <dgm:spPr/>
    </dgm:pt>
    <dgm:pt modelId="{5189B906-DB29-48CD-A11D-42BA4BCE62AD}" type="pres">
      <dgm:prSet presAssocID="{2097C682-E4E2-421F-B11A-5C3F47CDBBD9}" presName="ChildAccent" presStyleLbl="solidFgAcc1" presStyleIdx="4" presStyleCnt="6"/>
      <dgm:spPr/>
    </dgm:pt>
    <dgm:pt modelId="{24029D05-A6DD-4A4C-BF37-9534450174B0}" type="pres">
      <dgm:prSet presAssocID="{2097C682-E4E2-421F-B11A-5C3F47CDBBD9}" presName="Child" presStyleLbl="revTx" presStyleIdx="6" presStyleCnt="8">
        <dgm:presLayoutVars>
          <dgm:chMax val="0"/>
          <dgm:chPref val="0"/>
          <dgm:bulletEnabled val="1"/>
        </dgm:presLayoutVars>
      </dgm:prSet>
      <dgm:spPr/>
    </dgm:pt>
    <dgm:pt modelId="{7BAAFCF1-59EA-4D7C-B62E-2958C488AFCD}" type="pres">
      <dgm:prSet presAssocID="{BC8F58D3-9F81-4CB7-84C1-BD569F797E3D}" presName="childComposite" presStyleCnt="0">
        <dgm:presLayoutVars>
          <dgm:chMax val="0"/>
          <dgm:chPref val="0"/>
        </dgm:presLayoutVars>
      </dgm:prSet>
      <dgm:spPr/>
    </dgm:pt>
    <dgm:pt modelId="{BDD82AEC-8BAC-4755-AF55-F8D992046BB3}" type="pres">
      <dgm:prSet presAssocID="{BC8F58D3-9F81-4CB7-84C1-BD569F797E3D}" presName="ChildAccent" presStyleLbl="solidFgAcc1" presStyleIdx="5" presStyleCnt="6"/>
      <dgm:spPr/>
    </dgm:pt>
    <dgm:pt modelId="{1FF7C03D-C8FE-4761-A9ED-42AA597C3C9C}" type="pres">
      <dgm:prSet presAssocID="{BC8F58D3-9F81-4CB7-84C1-BD569F797E3D}" presName="Child" presStyleLbl="revTx" presStyleIdx="7" presStyleCnt="8">
        <dgm:presLayoutVars>
          <dgm:chMax val="0"/>
          <dgm:chPref val="0"/>
          <dgm:bulletEnabled val="1"/>
        </dgm:presLayoutVars>
      </dgm:prSet>
      <dgm:spPr/>
    </dgm:pt>
  </dgm:ptLst>
  <dgm:cxnLst>
    <dgm:cxn modelId="{C84C4D0C-F1A3-4DBA-9494-9A64B91661FB}" type="presOf" srcId="{DF924FF0-9D94-4554-BD5C-7E6AC3B340C1}" destId="{C645DA2D-E88D-4314-8D0F-BAA79CE79FFD}" srcOrd="0" destOrd="0" presId="urn:microsoft.com/office/officeart/2008/layout/SquareAccentList"/>
    <dgm:cxn modelId="{C7F81832-5115-436D-8A9E-8A833925C997}" srcId="{64DBF360-4DE7-455F-B05F-935CE200ECCD}" destId="{DF924FF0-9D94-4554-BD5C-7E6AC3B340C1}" srcOrd="1" destOrd="0" parTransId="{EE32E28B-CD7B-4305-8E0F-BA42E45303BA}" sibTransId="{2696AABC-B187-4E6A-A16D-3A8E6495E656}"/>
    <dgm:cxn modelId="{8AE58232-AE9D-40B9-AE5C-3EB17D31E555}" srcId="{9981A4D9-7F8E-4AF4-8173-00EA998C2924}" destId="{BAD3C0FA-A4F3-40FC-A471-C775018061EB}" srcOrd="0" destOrd="0" parTransId="{DA428607-09BC-435A-9F64-57349F87D188}" sibTransId="{CC242D6D-C94B-4082-A5DE-3B245EE257CD}"/>
    <dgm:cxn modelId="{C2DDA232-06C2-47C2-BAB5-6612C578C9D4}" srcId="{DF924FF0-9D94-4554-BD5C-7E6AC3B340C1}" destId="{0F3B5E68-5260-4D6E-A2DE-1D3F4BA81DD4}" srcOrd="0" destOrd="0" parTransId="{9B445BD9-5D19-41DB-A151-01DE8C81FDE0}" sibTransId="{E982642F-6CAD-464D-AF83-195E6F68E88D}"/>
    <dgm:cxn modelId="{E6C34638-B09C-4B7D-83C2-60C1485AF926}" type="presOf" srcId="{AEA36325-4316-4EBE-AFAE-CB4141850431}" destId="{0CCA80FF-CFE2-4998-AFD8-F1D9AA4AC7E3}" srcOrd="0" destOrd="0" presId="urn:microsoft.com/office/officeart/2008/layout/SquareAccentList"/>
    <dgm:cxn modelId="{1E72E448-E597-4BCB-B112-83623DBE16C2}" type="presOf" srcId="{2097C682-E4E2-421F-B11A-5C3F47CDBBD9}" destId="{24029D05-A6DD-4A4C-BF37-9534450174B0}" srcOrd="0" destOrd="0" presId="urn:microsoft.com/office/officeart/2008/layout/SquareAccentList"/>
    <dgm:cxn modelId="{1B4F7A49-9B5E-49FF-82FA-EBFB957836F0}" type="presOf" srcId="{BC8F58D3-9F81-4CB7-84C1-BD569F797E3D}" destId="{1FF7C03D-C8FE-4761-A9ED-42AA597C3C9C}" srcOrd="0" destOrd="0" presId="urn:microsoft.com/office/officeart/2008/layout/SquareAccentList"/>
    <dgm:cxn modelId="{BAA8744E-39D4-4FAB-B9F0-1FEB7AE884FF}" srcId="{9981A4D9-7F8E-4AF4-8173-00EA998C2924}" destId="{69B264A8-D718-4DD0-91C6-D0A89FE8061A}" srcOrd="1" destOrd="0" parTransId="{821CA6A8-A34C-4AD2-B21A-C0846E0E73DF}" sibTransId="{F2C0B67A-D33A-42D2-BD07-AA586AAC56AE}"/>
    <dgm:cxn modelId="{0CF7A476-B56D-4D54-A203-F08597694522}" srcId="{64DBF360-4DE7-455F-B05F-935CE200ECCD}" destId="{9981A4D9-7F8E-4AF4-8173-00EA998C2924}" srcOrd="0" destOrd="0" parTransId="{B4413809-91BD-4402-B5BC-0B233B846501}" sibTransId="{50199FCE-B754-4DEE-9EA2-258B0154292E}"/>
    <dgm:cxn modelId="{67363B5A-4F1B-4842-A594-25EE8C1E6431}" srcId="{DF924FF0-9D94-4554-BD5C-7E6AC3B340C1}" destId="{2097C682-E4E2-421F-B11A-5C3F47CDBBD9}" srcOrd="1" destOrd="0" parTransId="{E9E7788B-4554-4876-A812-B183952F965F}" sibTransId="{F66681D0-4B81-47F9-8007-91D3146BE762}"/>
    <dgm:cxn modelId="{CCF95181-664E-447A-8E06-1A4DCF83249B}" type="presOf" srcId="{BAD3C0FA-A4F3-40FC-A471-C775018061EB}" destId="{80305D6D-B224-493E-ACD7-60C19BE1FA95}" srcOrd="0" destOrd="0" presId="urn:microsoft.com/office/officeart/2008/layout/SquareAccentList"/>
    <dgm:cxn modelId="{4738238A-2F92-43E8-A1DF-00DE6947D2BB}" type="presOf" srcId="{69B264A8-D718-4DD0-91C6-D0A89FE8061A}" destId="{81B89482-D446-4C52-8470-E1F3A848F5EA}" srcOrd="0" destOrd="0" presId="urn:microsoft.com/office/officeart/2008/layout/SquareAccentList"/>
    <dgm:cxn modelId="{D047FE8D-2C82-402C-B29F-FCF2E2DA2FB5}" type="presOf" srcId="{64DBF360-4DE7-455F-B05F-935CE200ECCD}" destId="{46F30C5A-4BF9-43C5-8643-BDB9026B1261}" srcOrd="0" destOrd="0" presId="urn:microsoft.com/office/officeart/2008/layout/SquareAccentList"/>
    <dgm:cxn modelId="{1B8AE493-950B-493D-A12B-ECBA59A77B17}" type="presOf" srcId="{9981A4D9-7F8E-4AF4-8173-00EA998C2924}" destId="{A9343F2E-C13E-48CF-8549-EEEB06FEC07C}" srcOrd="0" destOrd="0" presId="urn:microsoft.com/office/officeart/2008/layout/SquareAccentList"/>
    <dgm:cxn modelId="{A2F19BB6-8516-4435-BD01-C741BAF7F430}" srcId="{9981A4D9-7F8E-4AF4-8173-00EA998C2924}" destId="{AEA36325-4316-4EBE-AFAE-CB4141850431}" srcOrd="2" destOrd="0" parTransId="{10B01BC7-F4E3-4127-B6D2-B47BB24F2DF1}" sibTransId="{507719EE-3BDC-450F-B555-72EC967DEF77}"/>
    <dgm:cxn modelId="{EEF641CA-1DD7-44E4-854F-E2E0116ED71F}" srcId="{DF924FF0-9D94-4554-BD5C-7E6AC3B340C1}" destId="{BC8F58D3-9F81-4CB7-84C1-BD569F797E3D}" srcOrd="2" destOrd="0" parTransId="{C6B48A61-81AA-4131-95E4-0CA655EE64D8}" sibTransId="{6CD6D023-E84F-4F9F-97E6-E6B78F0C289B}"/>
    <dgm:cxn modelId="{CF7668CD-2844-4063-ABA4-19D04A08AFB1}" type="presOf" srcId="{0F3B5E68-5260-4D6E-A2DE-1D3F4BA81DD4}" destId="{AE512631-DE60-4509-90E3-4AA62938CF0F}" srcOrd="0" destOrd="0" presId="urn:microsoft.com/office/officeart/2008/layout/SquareAccentList"/>
    <dgm:cxn modelId="{E2D8A409-3E7B-47A3-BB21-3D62E7698D5F}" type="presParOf" srcId="{46F30C5A-4BF9-43C5-8643-BDB9026B1261}" destId="{B151250D-5DD9-4355-B88A-E595B6426E7E}" srcOrd="0" destOrd="0" presId="urn:microsoft.com/office/officeart/2008/layout/SquareAccentList"/>
    <dgm:cxn modelId="{ED15BB89-3DB9-411E-87B3-B390B95858C8}" type="presParOf" srcId="{B151250D-5DD9-4355-B88A-E595B6426E7E}" destId="{A24952CF-BFF5-4CAA-BDB7-D00269647230}" srcOrd="0" destOrd="0" presId="urn:microsoft.com/office/officeart/2008/layout/SquareAccentList"/>
    <dgm:cxn modelId="{3C3C0E25-8F09-4C49-9B8F-BC2565063EA2}" type="presParOf" srcId="{A24952CF-BFF5-4CAA-BDB7-D00269647230}" destId="{AA874D1B-FAE1-4443-9CA2-E15BF69AE28F}" srcOrd="0" destOrd="0" presId="urn:microsoft.com/office/officeart/2008/layout/SquareAccentList"/>
    <dgm:cxn modelId="{778AF73D-8001-4ECB-8733-A563C6227C52}" type="presParOf" srcId="{A24952CF-BFF5-4CAA-BDB7-D00269647230}" destId="{B0AA71E6-4E6D-41AB-A135-081BF055720F}" srcOrd="1" destOrd="0" presId="urn:microsoft.com/office/officeart/2008/layout/SquareAccentList"/>
    <dgm:cxn modelId="{13EE7874-C2E5-4916-8B5B-E780B43FB280}" type="presParOf" srcId="{A24952CF-BFF5-4CAA-BDB7-D00269647230}" destId="{A9343F2E-C13E-48CF-8549-EEEB06FEC07C}" srcOrd="2" destOrd="0" presId="urn:microsoft.com/office/officeart/2008/layout/SquareAccentList"/>
    <dgm:cxn modelId="{ECB4B326-E2B5-4168-B280-EF80A70B7344}" type="presParOf" srcId="{B151250D-5DD9-4355-B88A-E595B6426E7E}" destId="{B33D548B-11DB-437E-8831-6DE95CBD4CF4}" srcOrd="1" destOrd="0" presId="urn:microsoft.com/office/officeart/2008/layout/SquareAccentList"/>
    <dgm:cxn modelId="{3DF3FF27-134C-433E-8A84-C93D073DED75}" type="presParOf" srcId="{B33D548B-11DB-437E-8831-6DE95CBD4CF4}" destId="{0D83A684-B523-4310-9785-F2628C099033}" srcOrd="0" destOrd="0" presId="urn:microsoft.com/office/officeart/2008/layout/SquareAccentList"/>
    <dgm:cxn modelId="{BE4FE7E1-2576-4F4F-9B32-4B2A68905444}" type="presParOf" srcId="{0D83A684-B523-4310-9785-F2628C099033}" destId="{5EF01F7D-6FC3-4116-87FE-28444473B026}" srcOrd="0" destOrd="0" presId="urn:microsoft.com/office/officeart/2008/layout/SquareAccentList"/>
    <dgm:cxn modelId="{1A075AD0-1C13-4A83-BF2F-E4CB4DC45843}" type="presParOf" srcId="{0D83A684-B523-4310-9785-F2628C099033}" destId="{80305D6D-B224-493E-ACD7-60C19BE1FA95}" srcOrd="1" destOrd="0" presId="urn:microsoft.com/office/officeart/2008/layout/SquareAccentList"/>
    <dgm:cxn modelId="{CCA4C07B-A706-4EFD-98A7-AF4F504EBD3B}" type="presParOf" srcId="{B33D548B-11DB-437E-8831-6DE95CBD4CF4}" destId="{2C206424-8104-49C4-BF3D-5F91790F695F}" srcOrd="1" destOrd="0" presId="urn:microsoft.com/office/officeart/2008/layout/SquareAccentList"/>
    <dgm:cxn modelId="{92790F49-045A-4F62-A2A9-60EEDAA2F3FD}" type="presParOf" srcId="{2C206424-8104-49C4-BF3D-5F91790F695F}" destId="{81E110F4-0AB1-4E65-8165-693C9768F950}" srcOrd="0" destOrd="0" presId="urn:microsoft.com/office/officeart/2008/layout/SquareAccentList"/>
    <dgm:cxn modelId="{DADE7FAD-0E59-4962-AC1D-0D109CFA99CE}" type="presParOf" srcId="{2C206424-8104-49C4-BF3D-5F91790F695F}" destId="{81B89482-D446-4C52-8470-E1F3A848F5EA}" srcOrd="1" destOrd="0" presId="urn:microsoft.com/office/officeart/2008/layout/SquareAccentList"/>
    <dgm:cxn modelId="{0C323F64-E803-4FD1-B8CD-B06DD8F265A8}" type="presParOf" srcId="{B33D548B-11DB-437E-8831-6DE95CBD4CF4}" destId="{B4247514-0E37-4DAD-97AF-766A1A6B5084}" srcOrd="2" destOrd="0" presId="urn:microsoft.com/office/officeart/2008/layout/SquareAccentList"/>
    <dgm:cxn modelId="{A787F03F-4224-4960-B9FB-63B3414CA2D5}" type="presParOf" srcId="{B4247514-0E37-4DAD-97AF-766A1A6B5084}" destId="{86CB26E0-0F1E-470E-979C-985925A8673E}" srcOrd="0" destOrd="0" presId="urn:microsoft.com/office/officeart/2008/layout/SquareAccentList"/>
    <dgm:cxn modelId="{4BE38ED5-E971-4BA5-B9B9-D96A6A1732F4}" type="presParOf" srcId="{B4247514-0E37-4DAD-97AF-766A1A6B5084}" destId="{0CCA80FF-CFE2-4998-AFD8-F1D9AA4AC7E3}" srcOrd="1" destOrd="0" presId="urn:microsoft.com/office/officeart/2008/layout/SquareAccentList"/>
    <dgm:cxn modelId="{4B2FBA56-D1A5-4F1B-A29F-6E34B6440C44}" type="presParOf" srcId="{46F30C5A-4BF9-43C5-8643-BDB9026B1261}" destId="{A6BDAC1D-3742-4A32-A93B-0B3DD8448F24}" srcOrd="1" destOrd="0" presId="urn:microsoft.com/office/officeart/2008/layout/SquareAccentList"/>
    <dgm:cxn modelId="{EF6C9275-A394-4D63-97C1-9AD86995E264}" type="presParOf" srcId="{A6BDAC1D-3742-4A32-A93B-0B3DD8448F24}" destId="{BA3EEA35-A914-4038-84A1-A1B7A767B264}" srcOrd="0" destOrd="0" presId="urn:microsoft.com/office/officeart/2008/layout/SquareAccentList"/>
    <dgm:cxn modelId="{DC3F5B7E-7726-4074-A36D-A3AF76474216}" type="presParOf" srcId="{BA3EEA35-A914-4038-84A1-A1B7A767B264}" destId="{0D4BBFCF-9002-4946-9FF1-061E96023C91}" srcOrd="0" destOrd="0" presId="urn:microsoft.com/office/officeart/2008/layout/SquareAccentList"/>
    <dgm:cxn modelId="{A6022C6F-EC69-4600-A0ED-1C2F11DBC168}" type="presParOf" srcId="{BA3EEA35-A914-4038-84A1-A1B7A767B264}" destId="{05F8D728-9468-4753-8E4D-D3CFFD1CE2D1}" srcOrd="1" destOrd="0" presId="urn:microsoft.com/office/officeart/2008/layout/SquareAccentList"/>
    <dgm:cxn modelId="{5B800ACC-6A0A-4D21-92FC-FA12AFEAEA9C}" type="presParOf" srcId="{BA3EEA35-A914-4038-84A1-A1B7A767B264}" destId="{C645DA2D-E88D-4314-8D0F-BAA79CE79FFD}" srcOrd="2" destOrd="0" presId="urn:microsoft.com/office/officeart/2008/layout/SquareAccentList"/>
    <dgm:cxn modelId="{1A42B546-17D4-44C9-8849-4B6ED941B7CF}" type="presParOf" srcId="{A6BDAC1D-3742-4A32-A93B-0B3DD8448F24}" destId="{CAF0094F-066D-4A7F-813E-857E198BEDD7}" srcOrd="1" destOrd="0" presId="urn:microsoft.com/office/officeart/2008/layout/SquareAccentList"/>
    <dgm:cxn modelId="{76B48A6B-722E-4BF3-8EA9-7D7C3BD0EF15}" type="presParOf" srcId="{CAF0094F-066D-4A7F-813E-857E198BEDD7}" destId="{890C05A7-79B9-44A3-AB4A-A36B569EE7F5}" srcOrd="0" destOrd="0" presId="urn:microsoft.com/office/officeart/2008/layout/SquareAccentList"/>
    <dgm:cxn modelId="{FD098162-E2E4-43D3-98BF-2B92B0292B6B}" type="presParOf" srcId="{890C05A7-79B9-44A3-AB4A-A36B569EE7F5}" destId="{69AA4CF0-EDD1-4C41-8D16-DE830E404094}" srcOrd="0" destOrd="0" presId="urn:microsoft.com/office/officeart/2008/layout/SquareAccentList"/>
    <dgm:cxn modelId="{6E53E9A5-6794-4BD3-9656-94B1A3EB24CE}" type="presParOf" srcId="{890C05A7-79B9-44A3-AB4A-A36B569EE7F5}" destId="{AE512631-DE60-4509-90E3-4AA62938CF0F}" srcOrd="1" destOrd="0" presId="urn:microsoft.com/office/officeart/2008/layout/SquareAccentList"/>
    <dgm:cxn modelId="{A9BAD439-79AF-4703-9A97-D3B51E95181B}" type="presParOf" srcId="{CAF0094F-066D-4A7F-813E-857E198BEDD7}" destId="{A9CAD585-8B52-4C01-B37A-9C1225E21FC3}" srcOrd="1" destOrd="0" presId="urn:microsoft.com/office/officeart/2008/layout/SquareAccentList"/>
    <dgm:cxn modelId="{D32810F3-15C9-4126-8D31-E94DA9FCCC9A}" type="presParOf" srcId="{A9CAD585-8B52-4C01-B37A-9C1225E21FC3}" destId="{5189B906-DB29-48CD-A11D-42BA4BCE62AD}" srcOrd="0" destOrd="0" presId="urn:microsoft.com/office/officeart/2008/layout/SquareAccentList"/>
    <dgm:cxn modelId="{ECE42C8E-5BF0-43D4-8538-7180215B03D7}" type="presParOf" srcId="{A9CAD585-8B52-4C01-B37A-9C1225E21FC3}" destId="{24029D05-A6DD-4A4C-BF37-9534450174B0}" srcOrd="1" destOrd="0" presId="urn:microsoft.com/office/officeart/2008/layout/SquareAccentList"/>
    <dgm:cxn modelId="{79ED0CD3-2672-4317-84D2-7B00E22C4EDA}" type="presParOf" srcId="{CAF0094F-066D-4A7F-813E-857E198BEDD7}" destId="{7BAAFCF1-59EA-4D7C-B62E-2958C488AFCD}" srcOrd="2" destOrd="0" presId="urn:microsoft.com/office/officeart/2008/layout/SquareAccentList"/>
    <dgm:cxn modelId="{3B0EB51C-B1FD-42AE-912C-4CEBC56973E1}" type="presParOf" srcId="{7BAAFCF1-59EA-4D7C-B62E-2958C488AFCD}" destId="{BDD82AEC-8BAC-4755-AF55-F8D992046BB3}" srcOrd="0" destOrd="0" presId="urn:microsoft.com/office/officeart/2008/layout/SquareAccentList"/>
    <dgm:cxn modelId="{47888FCE-1BDE-421D-83BA-032559C4F020}" type="presParOf" srcId="{7BAAFCF1-59EA-4D7C-B62E-2958C488AFCD}" destId="{1FF7C03D-C8FE-4761-A9ED-42AA597C3C9C}" srcOrd="1" destOrd="0" presId="urn:microsoft.com/office/officeart/2008/layout/SquareAccent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0EB10E-0A43-43B6-9EBB-8392E8F4867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F8F8D4EF-6544-484E-B893-93EE3967DCE0}">
      <dgm:prSet phldrT="[Texte]"/>
      <dgm:spPr/>
      <dgm:t>
        <a:bodyPr/>
        <a:lstStyle/>
        <a:p>
          <a:r>
            <a:rPr lang="fr-FR"/>
            <a:t>Spécificités</a:t>
          </a:r>
        </a:p>
      </dgm:t>
    </dgm:pt>
    <dgm:pt modelId="{E7DD8E10-C1E0-41B8-9203-C1CFF7BC7F25}" type="parTrans" cxnId="{6D088D14-978E-46CD-9327-9FC1BE29C87D}">
      <dgm:prSet/>
      <dgm:spPr/>
      <dgm:t>
        <a:bodyPr/>
        <a:lstStyle/>
        <a:p>
          <a:endParaRPr lang="fr-FR"/>
        </a:p>
      </dgm:t>
    </dgm:pt>
    <dgm:pt modelId="{DC1E807D-7573-457F-A1F2-E667B4B28016}" type="sibTrans" cxnId="{6D088D14-978E-46CD-9327-9FC1BE29C87D}">
      <dgm:prSet/>
      <dgm:spPr/>
      <dgm:t>
        <a:bodyPr/>
        <a:lstStyle/>
        <a:p>
          <a:endParaRPr lang="fr-FR"/>
        </a:p>
      </dgm:t>
    </dgm:pt>
    <dgm:pt modelId="{3963F695-5B8F-47F4-979E-ECD312B2B028}">
      <dgm:prSet phldrT="[Texte]" custT="1"/>
      <dgm:spPr/>
      <dgm:t>
        <a:bodyPr/>
        <a:lstStyle/>
        <a:p>
          <a:pPr marL="114300" lvl="1" indent="-114300" algn="l" defTabSz="6223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Sécurité des données et d’utilisation</a:t>
          </a:r>
        </a:p>
      </dgm:t>
    </dgm:pt>
    <dgm:pt modelId="{17AC4326-4848-41C2-8B10-D4751BE91B04}" type="parTrans" cxnId="{83A2E853-C5FC-4E38-8DDA-66651C271D53}">
      <dgm:prSet/>
      <dgm:spPr/>
      <dgm:t>
        <a:bodyPr/>
        <a:lstStyle/>
        <a:p>
          <a:endParaRPr lang="fr-FR"/>
        </a:p>
      </dgm:t>
    </dgm:pt>
    <dgm:pt modelId="{22AE9355-A1B5-43DB-B241-D60DE2ADFCCA}" type="sibTrans" cxnId="{83A2E853-C5FC-4E38-8DDA-66651C271D53}">
      <dgm:prSet/>
      <dgm:spPr/>
      <dgm:t>
        <a:bodyPr/>
        <a:lstStyle/>
        <a:p>
          <a:endParaRPr lang="fr-FR"/>
        </a:p>
      </dgm:t>
    </dgm:pt>
    <dgm:pt modelId="{A5008EFA-19B2-4F86-9788-C0023675D60C}">
      <dgm:prSet phldrT="[Texte]"/>
      <dgm:spPr/>
      <dgm:t>
        <a:bodyPr/>
        <a:lstStyle/>
        <a:p>
          <a:r>
            <a:rPr lang="fr-FR"/>
            <a:t>Ergonomie</a:t>
          </a:r>
        </a:p>
      </dgm:t>
    </dgm:pt>
    <dgm:pt modelId="{2E25C941-3DDF-4ACB-8FBF-5F626B4FE8C5}" type="parTrans" cxnId="{D29D650D-0176-489E-8973-350D22387D9C}">
      <dgm:prSet/>
      <dgm:spPr/>
      <dgm:t>
        <a:bodyPr/>
        <a:lstStyle/>
        <a:p>
          <a:endParaRPr lang="fr-FR"/>
        </a:p>
      </dgm:t>
    </dgm:pt>
    <dgm:pt modelId="{D3E24261-77DF-43E5-8CE8-CAAAD7A0EC66}" type="sibTrans" cxnId="{D29D650D-0176-489E-8973-350D22387D9C}">
      <dgm:prSet/>
      <dgm:spPr/>
      <dgm:t>
        <a:bodyPr/>
        <a:lstStyle/>
        <a:p>
          <a:endParaRPr lang="fr-FR"/>
        </a:p>
      </dgm:t>
    </dgm:pt>
    <dgm:pt modelId="{67350BC2-9FAF-4648-9F9B-5A96B60F6AD6}">
      <dgm:prSet phldrT="[Texte]" custT="1"/>
      <dgm:spPr/>
      <dgm:t>
        <a:bodyPr/>
        <a:lstStyle/>
        <a:p>
          <a:r>
            <a:rPr lang="fr-FR" sz="1200" kern="1200">
              <a:solidFill>
                <a:schemeClr val="bg1">
                  <a:lumMod val="65000"/>
                </a:schemeClr>
              </a:solidFill>
              <a:latin typeface="Calibri" panose="020F0502020204030204" pitchFamily="34" charset="0"/>
              <a:ea typeface="+mn-ea"/>
              <a:cs typeface="Calibri" panose="020F0502020204030204" pitchFamily="34" charset="0"/>
            </a:rPr>
            <a:t>Usabilité (limiter les interactions)</a:t>
          </a:r>
        </a:p>
      </dgm:t>
    </dgm:pt>
    <dgm:pt modelId="{5DA8615C-3C80-4037-9916-3F27A65ADCE6}" type="parTrans" cxnId="{8EADFC4F-2F7C-4F7A-8B52-7FF37AE894BE}">
      <dgm:prSet/>
      <dgm:spPr/>
      <dgm:t>
        <a:bodyPr/>
        <a:lstStyle/>
        <a:p>
          <a:endParaRPr lang="fr-FR"/>
        </a:p>
      </dgm:t>
    </dgm:pt>
    <dgm:pt modelId="{F5F0394F-5965-4AD3-916E-DAE29646439C}" type="sibTrans" cxnId="{8EADFC4F-2F7C-4F7A-8B52-7FF37AE894BE}">
      <dgm:prSet/>
      <dgm:spPr/>
      <dgm:t>
        <a:bodyPr/>
        <a:lstStyle/>
        <a:p>
          <a:endParaRPr lang="fr-FR"/>
        </a:p>
      </dgm:t>
    </dgm:pt>
    <dgm:pt modelId="{F346D577-E810-4208-AA5D-6F4F69FF2B1C}">
      <dgm:prSet phldrT="[Texte]"/>
      <dgm:spPr/>
      <dgm:t>
        <a:bodyPr/>
        <a:lstStyle/>
        <a:p>
          <a:r>
            <a:rPr lang="fr-FR"/>
            <a:t>Graphisme</a:t>
          </a:r>
        </a:p>
      </dgm:t>
    </dgm:pt>
    <dgm:pt modelId="{F6EB90DA-A860-4D23-98C0-635B5CE89C55}" type="parTrans" cxnId="{8FB7399A-F87B-45C9-8137-D53326365C5A}">
      <dgm:prSet/>
      <dgm:spPr/>
      <dgm:t>
        <a:bodyPr/>
        <a:lstStyle/>
        <a:p>
          <a:endParaRPr lang="fr-FR"/>
        </a:p>
      </dgm:t>
    </dgm:pt>
    <dgm:pt modelId="{86645355-1DD7-45F1-850C-1ED1D964517B}" type="sibTrans" cxnId="{8FB7399A-F87B-45C9-8137-D53326365C5A}">
      <dgm:prSet/>
      <dgm:spPr/>
      <dgm:t>
        <a:bodyPr/>
        <a:lstStyle/>
        <a:p>
          <a:endParaRPr lang="fr-FR"/>
        </a:p>
      </dgm:t>
    </dgm:pt>
    <dgm:pt modelId="{99B0280F-3BC9-450A-BCDC-23582FECF0AB}">
      <dgm:prSet phldrT="[Texte]" custT="1"/>
      <dgm:spPr/>
      <dgm:t>
        <a:bodyPr/>
        <a:lstStyle/>
        <a:p>
          <a:r>
            <a:rPr lang="fr-FR" sz="1200" kern="1200">
              <a:solidFill>
                <a:schemeClr val="bg1">
                  <a:lumMod val="65000"/>
                </a:schemeClr>
              </a:solidFill>
              <a:latin typeface="Calibri" panose="020F0502020204030204" pitchFamily="34" charset="0"/>
              <a:cs typeface="Calibri" panose="020F0502020204030204" pitchFamily="34" charset="0"/>
            </a:rPr>
            <a:t>Design épuré</a:t>
          </a:r>
        </a:p>
      </dgm:t>
    </dgm:pt>
    <dgm:pt modelId="{9E12F7E9-8389-4422-9B1A-2EDB674C5667}" type="parTrans" cxnId="{CC60B847-EB47-48A9-A7CA-28572764BABF}">
      <dgm:prSet/>
      <dgm:spPr/>
      <dgm:t>
        <a:bodyPr/>
        <a:lstStyle/>
        <a:p>
          <a:endParaRPr lang="fr-FR"/>
        </a:p>
      </dgm:t>
    </dgm:pt>
    <dgm:pt modelId="{26B298CF-A505-4BC0-9BCF-260B84C60E65}" type="sibTrans" cxnId="{CC60B847-EB47-48A9-A7CA-28572764BABF}">
      <dgm:prSet/>
      <dgm:spPr/>
      <dgm:t>
        <a:bodyPr/>
        <a:lstStyle/>
        <a:p>
          <a:endParaRPr lang="fr-FR"/>
        </a:p>
      </dgm:t>
    </dgm:pt>
    <dgm:pt modelId="{5AF3F357-C6C6-47D0-9B1C-C3931F545893}">
      <dgm:prSet phldrT="[Texte]" custT="1"/>
      <dgm:spPr/>
      <dgm:t>
        <a:bodyPr/>
        <a:lstStyle/>
        <a:p>
          <a:r>
            <a:rPr lang="fr-FR" sz="1200" kern="1200">
              <a:solidFill>
                <a:srgbClr val="90C226"/>
              </a:solidFill>
              <a:latin typeface="Calibri" panose="020F0502020204030204" pitchFamily="34" charset="0"/>
              <a:ea typeface="+mn-ea"/>
              <a:cs typeface="Calibri" panose="020F0502020204030204" pitchFamily="34" charset="0"/>
            </a:rPr>
            <a:t>Charte graphique (thème vert, police Roboto)</a:t>
          </a:r>
        </a:p>
      </dgm:t>
    </dgm:pt>
    <dgm:pt modelId="{824E5CC5-6535-41BD-AA66-2DBB00C9BF06}" type="parTrans" cxnId="{9943FE4F-EF39-49F5-80EE-629168085C58}">
      <dgm:prSet/>
      <dgm:spPr/>
      <dgm:t>
        <a:bodyPr/>
        <a:lstStyle/>
        <a:p>
          <a:endParaRPr lang="fr-FR"/>
        </a:p>
      </dgm:t>
    </dgm:pt>
    <dgm:pt modelId="{DA75537D-6E88-414E-95CA-3E0994A164CC}" type="sibTrans" cxnId="{9943FE4F-EF39-49F5-80EE-629168085C58}">
      <dgm:prSet/>
      <dgm:spPr/>
      <dgm:t>
        <a:bodyPr/>
        <a:lstStyle/>
        <a:p>
          <a:endParaRPr lang="fr-FR"/>
        </a:p>
      </dgm:t>
    </dgm:pt>
    <dgm:pt modelId="{EB7AFE6C-73E8-4849-AB52-F42EF1CC3897}">
      <dgm:prSet phldrT="[Texte]" custT="1"/>
      <dgm:spPr/>
      <dgm:t>
        <a:bodyPr/>
        <a:lstStyle/>
        <a:p>
          <a:pPr marL="114300" lvl="1" indent="-114300" algn="l" defTabSz="622300">
            <a:lnSpc>
              <a:spcPct val="90000"/>
            </a:lnSpc>
            <a:spcBef>
              <a:spcPct val="0"/>
            </a:spcBef>
            <a:spcAft>
              <a:spcPct val="15000"/>
            </a:spcAft>
            <a:buChar char="•"/>
          </a:pPr>
          <a:r>
            <a:rPr lang="fr-FR" sz="1200" kern="1200">
              <a:solidFill>
                <a:schemeClr val="bg1">
                  <a:lumMod val="65000"/>
                </a:schemeClr>
              </a:solidFill>
              <a:latin typeface="Calibri" panose="020F0502020204030204" pitchFamily="34" charset="0"/>
              <a:ea typeface="+mn-ea"/>
              <a:cs typeface="Calibri" panose="020F0502020204030204" pitchFamily="34" charset="0"/>
            </a:rPr>
            <a:t>Support web et mobile</a:t>
          </a:r>
        </a:p>
      </dgm:t>
    </dgm:pt>
    <dgm:pt modelId="{B2865F2F-F9CC-47C5-BDE1-93427A996992}" type="parTrans" cxnId="{41ABC8AA-0A71-4760-861B-3B3EDF550B1D}">
      <dgm:prSet/>
      <dgm:spPr/>
      <dgm:t>
        <a:bodyPr/>
        <a:lstStyle/>
        <a:p>
          <a:endParaRPr lang="fr-FR"/>
        </a:p>
      </dgm:t>
    </dgm:pt>
    <dgm:pt modelId="{77ABD83B-EDBD-43C3-B748-A7DCA6756361}" type="sibTrans" cxnId="{41ABC8AA-0A71-4760-861B-3B3EDF550B1D}">
      <dgm:prSet/>
      <dgm:spPr/>
      <dgm:t>
        <a:bodyPr/>
        <a:lstStyle/>
        <a:p>
          <a:endParaRPr lang="fr-FR"/>
        </a:p>
      </dgm:t>
    </dgm:pt>
    <dgm:pt modelId="{006BECDF-F554-4171-A5E9-0841F567034B}">
      <dgm:prSet phldrT="[Texte]" custT="1"/>
      <dgm:spPr/>
      <dgm:t>
        <a:bodyPr/>
        <a:lstStyle/>
        <a:p>
          <a:pPr marL="114300" lvl="1" indent="-114300" algn="l" defTabSz="6223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Innovante</a:t>
          </a:r>
        </a:p>
      </dgm:t>
    </dgm:pt>
    <dgm:pt modelId="{D83ADC0F-D1E3-474F-8D32-87C86C958EC3}" type="parTrans" cxnId="{89286E42-9866-4FB1-8C96-6001A08CF5BD}">
      <dgm:prSet/>
      <dgm:spPr/>
      <dgm:t>
        <a:bodyPr/>
        <a:lstStyle/>
        <a:p>
          <a:endParaRPr lang="fr-FR"/>
        </a:p>
      </dgm:t>
    </dgm:pt>
    <dgm:pt modelId="{DA2D6B3B-567E-428D-9F9A-A5339FA058E9}" type="sibTrans" cxnId="{89286E42-9866-4FB1-8C96-6001A08CF5BD}">
      <dgm:prSet/>
      <dgm:spPr/>
      <dgm:t>
        <a:bodyPr/>
        <a:lstStyle/>
        <a:p>
          <a:endParaRPr lang="fr-FR"/>
        </a:p>
      </dgm:t>
    </dgm:pt>
    <dgm:pt modelId="{A822AF72-7D0E-4CDD-9D62-FB701761F331}">
      <dgm:prSet phldrT="[Texte]" custT="1"/>
      <dgm:spPr/>
      <dgm:t>
        <a:bodyPr/>
        <a:lstStyle/>
        <a:p>
          <a:r>
            <a:rPr lang="fr-FR" sz="1200" kern="1200">
              <a:solidFill>
                <a:schemeClr val="bg1">
                  <a:lumMod val="65000"/>
                </a:schemeClr>
              </a:solidFill>
              <a:latin typeface="Calibri" panose="020F0502020204030204" pitchFamily="34" charset="0"/>
              <a:ea typeface="+mn-ea"/>
              <a:cs typeface="Calibri" panose="020F0502020204030204" pitchFamily="34" charset="0"/>
            </a:rPr>
            <a:t>Esthétique</a:t>
          </a:r>
        </a:p>
      </dgm:t>
    </dgm:pt>
    <dgm:pt modelId="{82361B30-8576-4690-8F72-FB63C5774988}" type="parTrans" cxnId="{292A3DA7-580D-4F3D-93BD-18E467CEAB1B}">
      <dgm:prSet/>
      <dgm:spPr/>
      <dgm:t>
        <a:bodyPr/>
        <a:lstStyle/>
        <a:p>
          <a:endParaRPr lang="fr-FR"/>
        </a:p>
      </dgm:t>
    </dgm:pt>
    <dgm:pt modelId="{C2981F05-4BC4-4FE3-9185-A116BBADC100}" type="sibTrans" cxnId="{292A3DA7-580D-4F3D-93BD-18E467CEAB1B}">
      <dgm:prSet/>
      <dgm:spPr/>
      <dgm:t>
        <a:bodyPr/>
        <a:lstStyle/>
        <a:p>
          <a:endParaRPr lang="fr-FR"/>
        </a:p>
      </dgm:t>
    </dgm:pt>
    <dgm:pt modelId="{F5024003-6820-49DF-8D71-7200A3C64028}">
      <dgm:prSet phldrT="[Texte]" custT="1"/>
      <dgm:spPr/>
      <dgm:t>
        <a:bodyPr/>
        <a:lstStyle/>
        <a:p>
          <a:r>
            <a:rPr lang="fr-FR" sz="1200" kern="1200">
              <a:solidFill>
                <a:srgbClr val="90C226"/>
              </a:solidFill>
              <a:latin typeface="Calibri" panose="020F0502020204030204" pitchFamily="34" charset="0"/>
              <a:ea typeface="+mn-ea"/>
              <a:cs typeface="Calibri" panose="020F0502020204030204" pitchFamily="34" charset="0"/>
            </a:rPr>
            <a:t>Interface responsive</a:t>
          </a:r>
        </a:p>
      </dgm:t>
    </dgm:pt>
    <dgm:pt modelId="{41AE55AD-9770-42FB-96E1-51EDB211B3C1}" type="parTrans" cxnId="{399D8107-462E-4E95-8073-77B5543F2C32}">
      <dgm:prSet/>
      <dgm:spPr/>
      <dgm:t>
        <a:bodyPr/>
        <a:lstStyle/>
        <a:p>
          <a:endParaRPr lang="fr-FR"/>
        </a:p>
      </dgm:t>
    </dgm:pt>
    <dgm:pt modelId="{8FCC2ED8-D176-465F-827E-25B679E9A587}" type="sibTrans" cxnId="{399D8107-462E-4E95-8073-77B5543F2C32}">
      <dgm:prSet/>
      <dgm:spPr/>
      <dgm:t>
        <a:bodyPr/>
        <a:lstStyle/>
        <a:p>
          <a:endParaRPr lang="fr-FR"/>
        </a:p>
      </dgm:t>
    </dgm:pt>
    <dgm:pt modelId="{A3B6F818-0324-4329-ACBD-BF0598A08856}">
      <dgm:prSet phldrT="[Texte]" custT="1"/>
      <dgm:spPr/>
      <dgm:t>
        <a:bodyPr/>
        <a:lstStyle/>
        <a:p>
          <a:r>
            <a:rPr lang="fr-FR" sz="1200" kern="1200">
              <a:solidFill>
                <a:srgbClr val="90C226"/>
              </a:solidFill>
              <a:latin typeface="Calibri" panose="020F0502020204030204" pitchFamily="34" charset="0"/>
              <a:ea typeface="+mn-ea"/>
              <a:cs typeface="Calibri" panose="020F0502020204030204" pitchFamily="34" charset="0"/>
            </a:rPr>
            <a:t>Affichage en temps réel</a:t>
          </a:r>
        </a:p>
      </dgm:t>
    </dgm:pt>
    <dgm:pt modelId="{A0311E52-072E-4A64-B8D7-3FE9C55F1D9E}" type="parTrans" cxnId="{8386F8FA-2614-4395-862A-60F4E48474B2}">
      <dgm:prSet/>
      <dgm:spPr/>
      <dgm:t>
        <a:bodyPr/>
        <a:lstStyle/>
        <a:p>
          <a:endParaRPr lang="fr-FR"/>
        </a:p>
      </dgm:t>
    </dgm:pt>
    <dgm:pt modelId="{7CDB3EDB-5235-430F-9377-0EC72DF0D19B}" type="sibTrans" cxnId="{8386F8FA-2614-4395-862A-60F4E48474B2}">
      <dgm:prSet/>
      <dgm:spPr/>
      <dgm:t>
        <a:bodyPr/>
        <a:lstStyle/>
        <a:p>
          <a:endParaRPr lang="fr-FR"/>
        </a:p>
      </dgm:t>
    </dgm:pt>
    <dgm:pt modelId="{B928F29F-F266-431F-87EB-96BBEF9CCBEC}">
      <dgm:prSet phldrT="[Texte]" custT="1"/>
      <dgm:spPr/>
      <dgm:t>
        <a:bodyPr/>
        <a:lstStyle/>
        <a:p>
          <a:pPr marL="114300" lvl="1" indent="-114300" algn="l" defTabSz="622300">
            <a:lnSpc>
              <a:spcPct val="90000"/>
            </a:lnSpc>
            <a:spcBef>
              <a:spcPct val="0"/>
            </a:spcBef>
            <a:spcAft>
              <a:spcPct val="15000"/>
            </a:spcAft>
            <a:buChar char="•"/>
          </a:pPr>
          <a:r>
            <a:rPr lang="fr-FR" sz="1200" kern="1200">
              <a:solidFill>
                <a:schemeClr val="bg1">
                  <a:lumMod val="65000"/>
                </a:schemeClr>
              </a:solidFill>
              <a:latin typeface="Calibri" panose="020F0502020204030204" pitchFamily="34" charset="0"/>
              <a:ea typeface="+mn-ea"/>
              <a:cs typeface="Calibri" panose="020F0502020204030204" pitchFamily="34" charset="0"/>
            </a:rPr>
            <a:t>Eco-conception</a:t>
          </a:r>
        </a:p>
      </dgm:t>
    </dgm:pt>
    <dgm:pt modelId="{A88D5670-1D02-4980-A6A5-4859CB6945A4}" type="parTrans" cxnId="{8578B792-3A0E-4582-A5D6-CAB060DD371B}">
      <dgm:prSet/>
      <dgm:spPr/>
      <dgm:t>
        <a:bodyPr/>
        <a:lstStyle/>
        <a:p>
          <a:endParaRPr lang="fr-FR"/>
        </a:p>
      </dgm:t>
    </dgm:pt>
    <dgm:pt modelId="{0DBB19B2-9BE3-4174-B466-BAAC096EE9E5}" type="sibTrans" cxnId="{8578B792-3A0E-4582-A5D6-CAB060DD371B}">
      <dgm:prSet/>
      <dgm:spPr/>
      <dgm:t>
        <a:bodyPr/>
        <a:lstStyle/>
        <a:p>
          <a:endParaRPr lang="fr-FR"/>
        </a:p>
      </dgm:t>
    </dgm:pt>
    <dgm:pt modelId="{3CAE2053-C71B-4404-BE98-D02B54A13694}">
      <dgm:prSet phldrT="[Texte]" custT="1"/>
      <dgm:spPr/>
      <dgm:t>
        <a:bodyPr/>
        <a:lstStyle/>
        <a:p>
          <a:r>
            <a:rPr lang="fr-FR" sz="1200" kern="1200">
              <a:solidFill>
                <a:schemeClr val="bg1">
                  <a:lumMod val="65000"/>
                </a:schemeClr>
              </a:solidFill>
              <a:latin typeface="Calibri" panose="020F0502020204030204" pitchFamily="34" charset="0"/>
              <a:ea typeface="+mn-ea"/>
              <a:cs typeface="Calibri" panose="020F0502020204030204" pitchFamily="34" charset="0"/>
            </a:rPr>
            <a:t>Gain de temps et d’énergie, utilité</a:t>
          </a:r>
        </a:p>
      </dgm:t>
    </dgm:pt>
    <dgm:pt modelId="{A67A64C9-F724-4B77-9E59-496F4F31A091}" type="parTrans" cxnId="{1CF1A8E5-956E-4AE6-9250-F1990FA0B09F}">
      <dgm:prSet/>
      <dgm:spPr/>
      <dgm:t>
        <a:bodyPr/>
        <a:lstStyle/>
        <a:p>
          <a:endParaRPr lang="fr-FR"/>
        </a:p>
      </dgm:t>
    </dgm:pt>
    <dgm:pt modelId="{60CDE199-883A-4C81-9E7C-399985353A06}" type="sibTrans" cxnId="{1CF1A8E5-956E-4AE6-9250-F1990FA0B09F}">
      <dgm:prSet/>
      <dgm:spPr/>
      <dgm:t>
        <a:bodyPr/>
        <a:lstStyle/>
        <a:p>
          <a:endParaRPr lang="fr-FR"/>
        </a:p>
      </dgm:t>
    </dgm:pt>
    <dgm:pt modelId="{A093452C-44DB-49BB-9D8F-3ED2020C76BE}">
      <dgm:prSet phldrT="[Texte]" custT="1"/>
      <dgm:spPr/>
      <dgm:t>
        <a:bodyPr/>
        <a:lstStyle/>
        <a:p>
          <a:r>
            <a:rPr lang="fr-FR" sz="1200" kern="1200">
              <a:solidFill>
                <a:srgbClr val="90C226"/>
              </a:solidFill>
              <a:latin typeface="Calibri" panose="020F0502020204030204" pitchFamily="34" charset="0"/>
              <a:ea typeface="+mn-ea"/>
              <a:cs typeface="Calibri" panose="020F0502020204030204" pitchFamily="34" charset="0"/>
            </a:rPr>
            <a:t>Signifiant (logo)</a:t>
          </a:r>
        </a:p>
      </dgm:t>
    </dgm:pt>
    <dgm:pt modelId="{D8894D06-CA43-4A6D-88DA-4FF8D40D4477}" type="parTrans" cxnId="{3E1107EC-0F25-4F16-BB56-CC79230C4D15}">
      <dgm:prSet/>
      <dgm:spPr/>
      <dgm:t>
        <a:bodyPr/>
        <a:lstStyle/>
        <a:p>
          <a:endParaRPr lang="fr-FR"/>
        </a:p>
      </dgm:t>
    </dgm:pt>
    <dgm:pt modelId="{7CCEFAB9-E53D-4F89-8B60-0BAAF92F1B16}" type="sibTrans" cxnId="{3E1107EC-0F25-4F16-BB56-CC79230C4D15}">
      <dgm:prSet/>
      <dgm:spPr/>
      <dgm:t>
        <a:bodyPr/>
        <a:lstStyle/>
        <a:p>
          <a:endParaRPr lang="fr-FR"/>
        </a:p>
      </dgm:t>
    </dgm:pt>
    <dgm:pt modelId="{1A3B8FB4-5E8F-42CA-B6DD-3967064F2080}">
      <dgm:prSet phldrT="[Texte]" custT="1"/>
      <dgm:spPr/>
      <dgm:t>
        <a:bodyPr/>
        <a:lstStyle/>
        <a:p>
          <a:pPr marL="114300" lvl="1" indent="-114300" algn="l" defTabSz="6223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Exclusivité</a:t>
          </a:r>
        </a:p>
      </dgm:t>
    </dgm:pt>
    <dgm:pt modelId="{8678F4FD-A344-46F6-8E5E-76F6B28D67CA}" type="parTrans" cxnId="{9FECE4A9-DD70-42DD-AF89-0DA8D935554D}">
      <dgm:prSet/>
      <dgm:spPr/>
      <dgm:t>
        <a:bodyPr/>
        <a:lstStyle/>
        <a:p>
          <a:endParaRPr lang="fr-FR"/>
        </a:p>
      </dgm:t>
    </dgm:pt>
    <dgm:pt modelId="{BD48CDFD-CC4A-4AE1-B6AC-99714EA505C8}" type="sibTrans" cxnId="{9FECE4A9-DD70-42DD-AF89-0DA8D935554D}">
      <dgm:prSet/>
      <dgm:spPr/>
      <dgm:t>
        <a:bodyPr/>
        <a:lstStyle/>
        <a:p>
          <a:endParaRPr lang="fr-FR"/>
        </a:p>
      </dgm:t>
    </dgm:pt>
    <dgm:pt modelId="{67E226F3-82B8-453A-BBFB-CB3CCD4BF16C}">
      <dgm:prSet phldrT="[Texte]" custT="1"/>
      <dgm:spPr/>
      <dgm:t>
        <a:bodyPr/>
        <a:lstStyle/>
        <a:p>
          <a:pPr marL="114300" lvl="1" indent="-114300" algn="l" defTabSz="622300">
            <a:lnSpc>
              <a:spcPct val="90000"/>
            </a:lnSpc>
            <a:spcBef>
              <a:spcPct val="0"/>
            </a:spcBef>
            <a:spcAft>
              <a:spcPct val="15000"/>
            </a:spcAft>
            <a:buChar char="•"/>
          </a:pPr>
          <a:r>
            <a:rPr lang="fr-FR" sz="1200" kern="1200">
              <a:solidFill>
                <a:schemeClr val="bg1">
                  <a:lumMod val="65000"/>
                </a:schemeClr>
              </a:solidFill>
              <a:latin typeface="Calibri" panose="020F0502020204030204" pitchFamily="34" charset="0"/>
              <a:ea typeface="+mn-ea"/>
              <a:cs typeface="Calibri" panose="020F0502020204030204" pitchFamily="34" charset="0"/>
            </a:rPr>
            <a:t>Performante</a:t>
          </a:r>
        </a:p>
      </dgm:t>
    </dgm:pt>
    <dgm:pt modelId="{EC97BAA0-D411-4A16-9270-BC8168EF5A6D}" type="parTrans" cxnId="{DE4F9BAE-90E8-44A0-95AE-DCF16BCE8DAB}">
      <dgm:prSet/>
      <dgm:spPr/>
      <dgm:t>
        <a:bodyPr/>
        <a:lstStyle/>
        <a:p>
          <a:endParaRPr lang="fr-FR"/>
        </a:p>
      </dgm:t>
    </dgm:pt>
    <dgm:pt modelId="{2F27AA85-D292-4E3E-84D3-0AB4F1B099B0}" type="sibTrans" cxnId="{DE4F9BAE-90E8-44A0-95AE-DCF16BCE8DAB}">
      <dgm:prSet/>
      <dgm:spPr/>
      <dgm:t>
        <a:bodyPr/>
        <a:lstStyle/>
        <a:p>
          <a:endParaRPr lang="fr-FR"/>
        </a:p>
      </dgm:t>
    </dgm:pt>
    <dgm:pt modelId="{C993D78A-5AA1-4BE9-90EB-EB33ADCBB4E9}">
      <dgm:prSet phldrT="[Texte]" custT="1"/>
      <dgm:spPr/>
      <dgm:t>
        <a:bodyPr/>
        <a:lstStyle/>
        <a:p>
          <a:r>
            <a:rPr lang="fr-FR" sz="1200" kern="1200">
              <a:solidFill>
                <a:schemeClr val="bg1">
                  <a:lumMod val="65000"/>
                </a:schemeClr>
              </a:solidFill>
              <a:latin typeface="Calibri" panose="020F0502020204030204" pitchFamily="34" charset="0"/>
              <a:ea typeface="+mn-ea"/>
              <a:cs typeface="Calibri" panose="020F0502020204030204" pitchFamily="34" charset="0"/>
            </a:rPr>
            <a:t>Faciliter l’accessibilité aux handicapés</a:t>
          </a:r>
        </a:p>
      </dgm:t>
    </dgm:pt>
    <dgm:pt modelId="{90852FF7-B609-4B3B-97CB-4687E0A8DDDE}" type="parTrans" cxnId="{A04A2032-3F3A-4F51-AF5D-C1DE4CB6F24E}">
      <dgm:prSet/>
      <dgm:spPr/>
      <dgm:t>
        <a:bodyPr/>
        <a:lstStyle/>
        <a:p>
          <a:endParaRPr lang="fr-FR"/>
        </a:p>
      </dgm:t>
    </dgm:pt>
    <dgm:pt modelId="{AC425EEE-B48C-4736-92A2-8CD81E212745}" type="sibTrans" cxnId="{A04A2032-3F3A-4F51-AF5D-C1DE4CB6F24E}">
      <dgm:prSet/>
      <dgm:spPr/>
      <dgm:t>
        <a:bodyPr/>
        <a:lstStyle/>
        <a:p>
          <a:endParaRPr lang="fr-FR"/>
        </a:p>
      </dgm:t>
    </dgm:pt>
    <dgm:pt modelId="{4B312F4E-31FE-443E-B3A4-00011C0DC36E}">
      <dgm:prSet phldrT="[Texte]" custT="1"/>
      <dgm:spPr/>
      <dgm:t>
        <a:bodyPr/>
        <a:lstStyle/>
        <a:p>
          <a:pPr marL="114300" lvl="1" indent="-114300" algn="l" defTabSz="6223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Durable</a:t>
          </a:r>
        </a:p>
      </dgm:t>
    </dgm:pt>
    <dgm:pt modelId="{E9A8612C-C73E-4F64-B1F5-AE4DDAF026F9}" type="parTrans" cxnId="{D845C0D6-A913-48CA-ACF1-0AC30E6C5508}">
      <dgm:prSet/>
      <dgm:spPr/>
      <dgm:t>
        <a:bodyPr/>
        <a:lstStyle/>
        <a:p>
          <a:endParaRPr lang="fr-FR"/>
        </a:p>
      </dgm:t>
    </dgm:pt>
    <dgm:pt modelId="{F9B077D9-8B33-4B15-861E-99222F9D1AAB}" type="sibTrans" cxnId="{D845C0D6-A913-48CA-ACF1-0AC30E6C5508}">
      <dgm:prSet/>
      <dgm:spPr/>
      <dgm:t>
        <a:bodyPr/>
        <a:lstStyle/>
        <a:p>
          <a:endParaRPr lang="fr-FR"/>
        </a:p>
      </dgm:t>
    </dgm:pt>
    <dgm:pt modelId="{37D71DCF-BC77-4AD2-B9AA-D8220F5CE2FE}">
      <dgm:prSet phldrT="[Texte]" custT="1"/>
      <dgm:spPr/>
      <dgm:t>
        <a:bodyPr/>
        <a:lstStyle/>
        <a:p>
          <a:r>
            <a:rPr lang="fr-FR" sz="1200" kern="1200">
              <a:solidFill>
                <a:srgbClr val="90C226"/>
              </a:solidFill>
              <a:latin typeface="Calibri" panose="020F0502020204030204" pitchFamily="34" charset="0"/>
              <a:ea typeface="+mn-ea"/>
              <a:cs typeface="Calibri" panose="020F0502020204030204" pitchFamily="34" charset="0"/>
            </a:rPr>
            <a:t>Simplicité</a:t>
          </a:r>
        </a:p>
      </dgm:t>
    </dgm:pt>
    <dgm:pt modelId="{4B84A443-F08D-499E-B9DE-5326D93706FB}" type="parTrans" cxnId="{19BC10D8-3B4C-4FD8-A960-D5523FA8A990}">
      <dgm:prSet/>
      <dgm:spPr/>
      <dgm:t>
        <a:bodyPr/>
        <a:lstStyle/>
        <a:p>
          <a:endParaRPr lang="fr-FR"/>
        </a:p>
      </dgm:t>
    </dgm:pt>
    <dgm:pt modelId="{E0539C05-1288-4CC6-9724-DCDEE7C8CB7F}" type="sibTrans" cxnId="{19BC10D8-3B4C-4FD8-A960-D5523FA8A990}">
      <dgm:prSet/>
      <dgm:spPr/>
      <dgm:t>
        <a:bodyPr/>
        <a:lstStyle/>
        <a:p>
          <a:endParaRPr lang="fr-FR"/>
        </a:p>
      </dgm:t>
    </dgm:pt>
    <dgm:pt modelId="{67AF206E-1DD1-4E22-ACEB-2578F2681C00}" type="pres">
      <dgm:prSet presAssocID="{630EB10E-0A43-43B6-9EBB-8392E8F48677}" presName="linearFlow" presStyleCnt="0">
        <dgm:presLayoutVars>
          <dgm:dir/>
          <dgm:animLvl val="lvl"/>
          <dgm:resizeHandles val="exact"/>
        </dgm:presLayoutVars>
      </dgm:prSet>
      <dgm:spPr/>
    </dgm:pt>
    <dgm:pt modelId="{0980A119-0A52-47EF-A320-B86AB65F91A9}" type="pres">
      <dgm:prSet presAssocID="{F8F8D4EF-6544-484E-B893-93EE3967DCE0}" presName="composite" presStyleCnt="0"/>
      <dgm:spPr/>
    </dgm:pt>
    <dgm:pt modelId="{5A6132AB-4AD1-4E70-8443-38297EE0B2E8}" type="pres">
      <dgm:prSet presAssocID="{F8F8D4EF-6544-484E-B893-93EE3967DCE0}" presName="parentText" presStyleLbl="alignNode1" presStyleIdx="0" presStyleCnt="3" custLinFactNeighborX="1876" custLinFactNeighborY="-14251">
        <dgm:presLayoutVars>
          <dgm:chMax val="1"/>
          <dgm:bulletEnabled val="1"/>
        </dgm:presLayoutVars>
      </dgm:prSet>
      <dgm:spPr/>
    </dgm:pt>
    <dgm:pt modelId="{09F91A21-C383-483A-9148-0676C74B16C1}" type="pres">
      <dgm:prSet presAssocID="{F8F8D4EF-6544-484E-B893-93EE3967DCE0}" presName="descendantText" presStyleLbl="alignAcc1" presStyleIdx="0" presStyleCnt="3" custScaleY="157173">
        <dgm:presLayoutVars>
          <dgm:bulletEnabled val="1"/>
        </dgm:presLayoutVars>
      </dgm:prSet>
      <dgm:spPr/>
    </dgm:pt>
    <dgm:pt modelId="{AECDA7F5-C4D2-4D7C-8491-E4D133E1871B}" type="pres">
      <dgm:prSet presAssocID="{DC1E807D-7573-457F-A1F2-E667B4B28016}" presName="sp" presStyleCnt="0"/>
      <dgm:spPr/>
    </dgm:pt>
    <dgm:pt modelId="{D92F2FBB-326E-4B5B-874C-AA84A334A9D5}" type="pres">
      <dgm:prSet presAssocID="{A5008EFA-19B2-4F86-9788-C0023675D60C}" presName="composite" presStyleCnt="0"/>
      <dgm:spPr/>
    </dgm:pt>
    <dgm:pt modelId="{6E0299AE-D358-4213-B8D8-9ABE3BD8D47F}" type="pres">
      <dgm:prSet presAssocID="{A5008EFA-19B2-4F86-9788-C0023675D60C}" presName="parentText" presStyleLbl="alignNode1" presStyleIdx="1" presStyleCnt="3" custLinFactNeighborX="938" custLinFactNeighborY="-10505">
        <dgm:presLayoutVars>
          <dgm:chMax val="1"/>
          <dgm:bulletEnabled val="1"/>
        </dgm:presLayoutVars>
      </dgm:prSet>
      <dgm:spPr/>
    </dgm:pt>
    <dgm:pt modelId="{016361C8-83F8-4FD7-B72C-41AA0C20087F}" type="pres">
      <dgm:prSet presAssocID="{A5008EFA-19B2-4F86-9788-C0023675D60C}" presName="descendantText" presStyleLbl="alignAcc1" presStyleIdx="1" presStyleCnt="3" custScaleY="139293">
        <dgm:presLayoutVars>
          <dgm:bulletEnabled val="1"/>
        </dgm:presLayoutVars>
      </dgm:prSet>
      <dgm:spPr/>
    </dgm:pt>
    <dgm:pt modelId="{A3D921A5-35F9-42E8-811F-DC6C899842C7}" type="pres">
      <dgm:prSet presAssocID="{D3E24261-77DF-43E5-8CE8-CAAAD7A0EC66}" presName="sp" presStyleCnt="0"/>
      <dgm:spPr/>
    </dgm:pt>
    <dgm:pt modelId="{04EC6C00-CA03-46C0-86E2-186CA7363B10}" type="pres">
      <dgm:prSet presAssocID="{F346D577-E810-4208-AA5D-6F4F69FF2B1C}" presName="composite" presStyleCnt="0"/>
      <dgm:spPr/>
    </dgm:pt>
    <dgm:pt modelId="{9305BF13-C412-4041-96A4-9C7460090580}" type="pres">
      <dgm:prSet presAssocID="{F346D577-E810-4208-AA5D-6F4F69FF2B1C}" presName="parentText" presStyleLbl="alignNode1" presStyleIdx="2" presStyleCnt="3" custLinFactNeighborX="938" custLinFactNeighborY="3283">
        <dgm:presLayoutVars>
          <dgm:chMax val="1"/>
          <dgm:bulletEnabled val="1"/>
        </dgm:presLayoutVars>
      </dgm:prSet>
      <dgm:spPr/>
    </dgm:pt>
    <dgm:pt modelId="{BE58113D-B71B-4609-9845-F8FC8445344C}" type="pres">
      <dgm:prSet presAssocID="{F346D577-E810-4208-AA5D-6F4F69FF2B1C}" presName="descendantText" presStyleLbl="alignAcc1" presStyleIdx="2" presStyleCnt="3">
        <dgm:presLayoutVars>
          <dgm:bulletEnabled val="1"/>
        </dgm:presLayoutVars>
      </dgm:prSet>
      <dgm:spPr/>
    </dgm:pt>
  </dgm:ptLst>
  <dgm:cxnLst>
    <dgm:cxn modelId="{399D8107-462E-4E95-8073-77B5543F2C32}" srcId="{A5008EFA-19B2-4F86-9788-C0023675D60C}" destId="{F5024003-6820-49DF-8D71-7200A3C64028}" srcOrd="1" destOrd="0" parTransId="{41AE55AD-9770-42FB-96E1-51EDB211B3C1}" sibTransId="{8FCC2ED8-D176-465F-827E-25B679E9A587}"/>
    <dgm:cxn modelId="{9562E809-BC4C-4219-B5EE-4A60F1BDB48D}" type="presOf" srcId="{A5008EFA-19B2-4F86-9788-C0023675D60C}" destId="{6E0299AE-D358-4213-B8D8-9ABE3BD8D47F}" srcOrd="0" destOrd="0" presId="urn:microsoft.com/office/officeart/2005/8/layout/chevron2"/>
    <dgm:cxn modelId="{D29D650D-0176-489E-8973-350D22387D9C}" srcId="{630EB10E-0A43-43B6-9EBB-8392E8F48677}" destId="{A5008EFA-19B2-4F86-9788-C0023675D60C}" srcOrd="1" destOrd="0" parTransId="{2E25C941-3DDF-4ACB-8FBF-5F626B4FE8C5}" sibTransId="{D3E24261-77DF-43E5-8CE8-CAAAD7A0EC66}"/>
    <dgm:cxn modelId="{94880011-A383-47A4-9FD2-6D797B0A3D8B}" type="presOf" srcId="{F5024003-6820-49DF-8D71-7200A3C64028}" destId="{016361C8-83F8-4FD7-B72C-41AA0C20087F}" srcOrd="0" destOrd="1" presId="urn:microsoft.com/office/officeart/2005/8/layout/chevron2"/>
    <dgm:cxn modelId="{B28BE612-0D27-4D34-8688-30CDAE7B3294}" type="presOf" srcId="{5AF3F357-C6C6-47D0-9B1C-C3931F545893}" destId="{BE58113D-B71B-4609-9845-F8FC8445344C}" srcOrd="0" destOrd="1" presId="urn:microsoft.com/office/officeart/2005/8/layout/chevron2"/>
    <dgm:cxn modelId="{6D088D14-978E-46CD-9327-9FC1BE29C87D}" srcId="{630EB10E-0A43-43B6-9EBB-8392E8F48677}" destId="{F8F8D4EF-6544-484E-B893-93EE3967DCE0}" srcOrd="0" destOrd="0" parTransId="{E7DD8E10-C1E0-41B8-9203-C1CFF7BC7F25}" sibTransId="{DC1E807D-7573-457F-A1F2-E667B4B28016}"/>
    <dgm:cxn modelId="{C9D25D24-54F0-46EE-BDC1-C2F60DBAC964}" type="presOf" srcId="{67E226F3-82B8-453A-BBFB-CB3CCD4BF16C}" destId="{09F91A21-C383-483A-9148-0676C74B16C1}" srcOrd="0" destOrd="5" presId="urn:microsoft.com/office/officeart/2005/8/layout/chevron2"/>
    <dgm:cxn modelId="{A04A2032-3F3A-4F51-AF5D-C1DE4CB6F24E}" srcId="{A5008EFA-19B2-4F86-9788-C0023675D60C}" destId="{C993D78A-5AA1-4BE9-90EB-EB33ADCBB4E9}" srcOrd="4" destOrd="0" parTransId="{90852FF7-B609-4B3B-97CB-4687E0A8DDDE}" sibTransId="{AC425EEE-B48C-4736-92A2-8CD81E212745}"/>
    <dgm:cxn modelId="{93F90941-5CCD-473E-8847-8C4A1114A33E}" type="presOf" srcId="{A822AF72-7D0E-4CDD-9D62-FB701761F331}" destId="{BE58113D-B71B-4609-9845-F8FC8445344C}" srcOrd="0" destOrd="2" presId="urn:microsoft.com/office/officeart/2005/8/layout/chevron2"/>
    <dgm:cxn modelId="{89286E42-9866-4FB1-8C96-6001A08CF5BD}" srcId="{F8F8D4EF-6544-484E-B893-93EE3967DCE0}" destId="{006BECDF-F554-4171-A5E9-0841F567034B}" srcOrd="2" destOrd="0" parTransId="{D83ADC0F-D1E3-474F-8D32-87C86C958EC3}" sibTransId="{DA2D6B3B-567E-428D-9F9A-A5339FA058E9}"/>
    <dgm:cxn modelId="{0AF40364-84E9-4C00-9EEC-1B736FA84E65}" type="presOf" srcId="{A3B6F818-0324-4329-ACBD-BF0598A08856}" destId="{016361C8-83F8-4FD7-B72C-41AA0C20087F}" srcOrd="0" destOrd="3" presId="urn:microsoft.com/office/officeart/2005/8/layout/chevron2"/>
    <dgm:cxn modelId="{69759147-C869-46C1-8516-C7E85B40690C}" type="presOf" srcId="{B928F29F-F266-431F-87EB-96BBEF9CCBEC}" destId="{09F91A21-C383-483A-9148-0676C74B16C1}" srcOrd="0" destOrd="3" presId="urn:microsoft.com/office/officeart/2005/8/layout/chevron2"/>
    <dgm:cxn modelId="{CC60B847-EB47-48A9-A7CA-28572764BABF}" srcId="{F346D577-E810-4208-AA5D-6F4F69FF2B1C}" destId="{99B0280F-3BC9-450A-BCDC-23582FECF0AB}" srcOrd="0" destOrd="0" parTransId="{9E12F7E9-8389-4422-9B1A-2EDB674C5667}" sibTransId="{26B298CF-A505-4BC0-9BCF-260B84C60E65}"/>
    <dgm:cxn modelId="{359EBB6D-4DD4-4D03-A1AF-1D8738B76EFB}" type="presOf" srcId="{99B0280F-3BC9-450A-BCDC-23582FECF0AB}" destId="{BE58113D-B71B-4609-9845-F8FC8445344C}" srcOrd="0" destOrd="0" presId="urn:microsoft.com/office/officeart/2005/8/layout/chevron2"/>
    <dgm:cxn modelId="{C4599F4E-8EAD-4721-B367-7D44CF5BB3CD}" type="presOf" srcId="{3963F695-5B8F-47F4-979E-ECD312B2B028}" destId="{09F91A21-C383-483A-9148-0676C74B16C1}" srcOrd="0" destOrd="0" presId="urn:microsoft.com/office/officeart/2005/8/layout/chevron2"/>
    <dgm:cxn modelId="{8EADFC4F-2F7C-4F7A-8B52-7FF37AE894BE}" srcId="{A5008EFA-19B2-4F86-9788-C0023675D60C}" destId="{67350BC2-9FAF-4648-9F9B-5A96B60F6AD6}" srcOrd="0" destOrd="0" parTransId="{5DA8615C-3C80-4037-9916-3F27A65ADCE6}" sibTransId="{F5F0394F-5965-4AD3-916E-DAE29646439C}"/>
    <dgm:cxn modelId="{9943FE4F-EF39-49F5-80EE-629168085C58}" srcId="{F346D577-E810-4208-AA5D-6F4F69FF2B1C}" destId="{5AF3F357-C6C6-47D0-9B1C-C3931F545893}" srcOrd="1" destOrd="0" parTransId="{824E5CC5-6535-41BD-AA66-2DBB00C9BF06}" sibTransId="{DA75537D-6E88-414E-95CA-3E0994A164CC}"/>
    <dgm:cxn modelId="{391FCB73-32E3-48AE-A87E-CB6160B21260}" type="presOf" srcId="{EB7AFE6C-73E8-4849-AB52-F42EF1CC3897}" destId="{09F91A21-C383-483A-9148-0676C74B16C1}" srcOrd="0" destOrd="1" presId="urn:microsoft.com/office/officeart/2005/8/layout/chevron2"/>
    <dgm:cxn modelId="{83A2E853-C5FC-4E38-8DDA-66651C271D53}" srcId="{F8F8D4EF-6544-484E-B893-93EE3967DCE0}" destId="{3963F695-5B8F-47F4-979E-ECD312B2B028}" srcOrd="0" destOrd="0" parTransId="{17AC4326-4848-41C2-8B10-D4751BE91B04}" sibTransId="{22AE9355-A1B5-43DB-B241-D60DE2ADFCCA}"/>
    <dgm:cxn modelId="{AD144174-F89E-4D2D-B230-20405C3D6FF8}" type="presOf" srcId="{1A3B8FB4-5E8F-42CA-B6DD-3967064F2080}" destId="{09F91A21-C383-483A-9148-0676C74B16C1}" srcOrd="0" destOrd="6" presId="urn:microsoft.com/office/officeart/2005/8/layout/chevron2"/>
    <dgm:cxn modelId="{C9F13156-01EE-41A1-91B3-E36345D53EA8}" type="presOf" srcId="{67350BC2-9FAF-4648-9F9B-5A96B60F6AD6}" destId="{016361C8-83F8-4FD7-B72C-41AA0C20087F}" srcOrd="0" destOrd="0" presId="urn:microsoft.com/office/officeart/2005/8/layout/chevron2"/>
    <dgm:cxn modelId="{8578B792-3A0E-4582-A5D6-CAB060DD371B}" srcId="{F8F8D4EF-6544-484E-B893-93EE3967DCE0}" destId="{B928F29F-F266-431F-87EB-96BBEF9CCBEC}" srcOrd="3" destOrd="0" parTransId="{A88D5670-1D02-4980-A6A5-4859CB6945A4}" sibTransId="{0DBB19B2-9BE3-4174-B466-BAAC096EE9E5}"/>
    <dgm:cxn modelId="{8FB7399A-F87B-45C9-8137-D53326365C5A}" srcId="{630EB10E-0A43-43B6-9EBB-8392E8F48677}" destId="{F346D577-E810-4208-AA5D-6F4F69FF2B1C}" srcOrd="2" destOrd="0" parTransId="{F6EB90DA-A860-4D23-98C0-635B5CE89C55}" sibTransId="{86645355-1DD7-45F1-850C-1ED1D964517B}"/>
    <dgm:cxn modelId="{D7DA56A0-8114-4B62-872B-CBEACAE67F74}" type="presOf" srcId="{F346D577-E810-4208-AA5D-6F4F69FF2B1C}" destId="{9305BF13-C412-4041-96A4-9C7460090580}" srcOrd="0" destOrd="0" presId="urn:microsoft.com/office/officeart/2005/8/layout/chevron2"/>
    <dgm:cxn modelId="{292A3DA7-580D-4F3D-93BD-18E467CEAB1B}" srcId="{F346D577-E810-4208-AA5D-6F4F69FF2B1C}" destId="{A822AF72-7D0E-4CDD-9D62-FB701761F331}" srcOrd="2" destOrd="0" parTransId="{82361B30-8576-4690-8F72-FB63C5774988}" sibTransId="{C2981F05-4BC4-4FE3-9185-A116BBADC100}"/>
    <dgm:cxn modelId="{9FECE4A9-DD70-42DD-AF89-0DA8D935554D}" srcId="{F8F8D4EF-6544-484E-B893-93EE3967DCE0}" destId="{1A3B8FB4-5E8F-42CA-B6DD-3967064F2080}" srcOrd="6" destOrd="0" parTransId="{8678F4FD-A344-46F6-8E5E-76F6B28D67CA}" sibTransId="{BD48CDFD-CC4A-4AE1-B6AC-99714EA505C8}"/>
    <dgm:cxn modelId="{41ABC8AA-0A71-4760-861B-3B3EDF550B1D}" srcId="{F8F8D4EF-6544-484E-B893-93EE3967DCE0}" destId="{EB7AFE6C-73E8-4849-AB52-F42EF1CC3897}" srcOrd="1" destOrd="0" parTransId="{B2865F2F-F9CC-47C5-BDE1-93427A996992}" sibTransId="{77ABD83B-EDBD-43C3-B748-A7DCA6756361}"/>
    <dgm:cxn modelId="{DE4F9BAE-90E8-44A0-95AE-DCF16BCE8DAB}" srcId="{F8F8D4EF-6544-484E-B893-93EE3967DCE0}" destId="{67E226F3-82B8-453A-BBFB-CB3CCD4BF16C}" srcOrd="5" destOrd="0" parTransId="{EC97BAA0-D411-4A16-9270-BC8168EF5A6D}" sibTransId="{2F27AA85-D292-4E3E-84D3-0AB4F1B099B0}"/>
    <dgm:cxn modelId="{EB204DBE-28B0-445F-A23B-27DE0B43D955}" type="presOf" srcId="{37D71DCF-BC77-4AD2-B9AA-D8220F5CE2FE}" destId="{016361C8-83F8-4FD7-B72C-41AA0C20087F}" srcOrd="0" destOrd="5" presId="urn:microsoft.com/office/officeart/2005/8/layout/chevron2"/>
    <dgm:cxn modelId="{2A6423C0-4F72-4279-B85D-56B73140EDEF}" type="presOf" srcId="{C993D78A-5AA1-4BE9-90EB-EB33ADCBB4E9}" destId="{016361C8-83F8-4FD7-B72C-41AA0C20087F}" srcOrd="0" destOrd="4" presId="urn:microsoft.com/office/officeart/2005/8/layout/chevron2"/>
    <dgm:cxn modelId="{A01E98CC-E79C-4825-B731-3536FE4467F8}" type="presOf" srcId="{3CAE2053-C71B-4404-BE98-D02B54A13694}" destId="{016361C8-83F8-4FD7-B72C-41AA0C20087F}" srcOrd="0" destOrd="2" presId="urn:microsoft.com/office/officeart/2005/8/layout/chevron2"/>
    <dgm:cxn modelId="{B7E458CF-E6BF-42C8-B25E-93445F6C278E}" type="presOf" srcId="{006BECDF-F554-4171-A5E9-0841F567034B}" destId="{09F91A21-C383-483A-9148-0676C74B16C1}" srcOrd="0" destOrd="2" presId="urn:microsoft.com/office/officeart/2005/8/layout/chevron2"/>
    <dgm:cxn modelId="{D845C0D6-A913-48CA-ACF1-0AC30E6C5508}" srcId="{F8F8D4EF-6544-484E-B893-93EE3967DCE0}" destId="{4B312F4E-31FE-443E-B3A4-00011C0DC36E}" srcOrd="4" destOrd="0" parTransId="{E9A8612C-C73E-4F64-B1F5-AE4DDAF026F9}" sibTransId="{F9B077D9-8B33-4B15-861E-99222F9D1AAB}"/>
    <dgm:cxn modelId="{19BC10D8-3B4C-4FD8-A960-D5523FA8A990}" srcId="{A5008EFA-19B2-4F86-9788-C0023675D60C}" destId="{37D71DCF-BC77-4AD2-B9AA-D8220F5CE2FE}" srcOrd="5" destOrd="0" parTransId="{4B84A443-F08D-499E-B9DE-5326D93706FB}" sibTransId="{E0539C05-1288-4CC6-9724-DCDEE7C8CB7F}"/>
    <dgm:cxn modelId="{1CF1A8E5-956E-4AE6-9250-F1990FA0B09F}" srcId="{A5008EFA-19B2-4F86-9788-C0023675D60C}" destId="{3CAE2053-C71B-4404-BE98-D02B54A13694}" srcOrd="2" destOrd="0" parTransId="{A67A64C9-F724-4B77-9E59-496F4F31A091}" sibTransId="{60CDE199-883A-4C81-9E7C-399985353A06}"/>
    <dgm:cxn modelId="{A8FD50EB-40FF-4CB1-BE6A-6F69E6C78EBE}" type="presOf" srcId="{A093452C-44DB-49BB-9D8F-3ED2020C76BE}" destId="{BE58113D-B71B-4609-9845-F8FC8445344C}" srcOrd="0" destOrd="3" presId="urn:microsoft.com/office/officeart/2005/8/layout/chevron2"/>
    <dgm:cxn modelId="{3E1107EC-0F25-4F16-BB56-CC79230C4D15}" srcId="{F346D577-E810-4208-AA5D-6F4F69FF2B1C}" destId="{A093452C-44DB-49BB-9D8F-3ED2020C76BE}" srcOrd="3" destOrd="0" parTransId="{D8894D06-CA43-4A6D-88DA-4FF8D40D4477}" sibTransId="{7CCEFAB9-E53D-4F89-8B60-0BAAF92F1B16}"/>
    <dgm:cxn modelId="{875F58ED-B03E-4943-BBFA-2B9BBAC0BCBB}" type="presOf" srcId="{630EB10E-0A43-43B6-9EBB-8392E8F48677}" destId="{67AF206E-1DD1-4E22-ACEB-2578F2681C00}" srcOrd="0" destOrd="0" presId="urn:microsoft.com/office/officeart/2005/8/layout/chevron2"/>
    <dgm:cxn modelId="{2171E9F5-782C-42A0-A61E-7BCD18588C22}" type="presOf" srcId="{4B312F4E-31FE-443E-B3A4-00011C0DC36E}" destId="{09F91A21-C383-483A-9148-0676C74B16C1}" srcOrd="0" destOrd="4" presId="urn:microsoft.com/office/officeart/2005/8/layout/chevron2"/>
    <dgm:cxn modelId="{5886C5F8-C42E-4FF2-9E8C-4EEA928D839C}" type="presOf" srcId="{F8F8D4EF-6544-484E-B893-93EE3967DCE0}" destId="{5A6132AB-4AD1-4E70-8443-38297EE0B2E8}" srcOrd="0" destOrd="0" presId="urn:microsoft.com/office/officeart/2005/8/layout/chevron2"/>
    <dgm:cxn modelId="{8386F8FA-2614-4395-862A-60F4E48474B2}" srcId="{A5008EFA-19B2-4F86-9788-C0023675D60C}" destId="{A3B6F818-0324-4329-ACBD-BF0598A08856}" srcOrd="3" destOrd="0" parTransId="{A0311E52-072E-4A64-B8D7-3FE9C55F1D9E}" sibTransId="{7CDB3EDB-5235-430F-9377-0EC72DF0D19B}"/>
    <dgm:cxn modelId="{537DE36B-43A0-41F1-9F88-C4DB92943E1B}" type="presParOf" srcId="{67AF206E-1DD1-4E22-ACEB-2578F2681C00}" destId="{0980A119-0A52-47EF-A320-B86AB65F91A9}" srcOrd="0" destOrd="0" presId="urn:microsoft.com/office/officeart/2005/8/layout/chevron2"/>
    <dgm:cxn modelId="{D28F7FE4-42D3-4ECA-870C-FAA618C6012E}" type="presParOf" srcId="{0980A119-0A52-47EF-A320-B86AB65F91A9}" destId="{5A6132AB-4AD1-4E70-8443-38297EE0B2E8}" srcOrd="0" destOrd="0" presId="urn:microsoft.com/office/officeart/2005/8/layout/chevron2"/>
    <dgm:cxn modelId="{DE0894C2-27BC-41E5-8775-3EEB9D4F0EFB}" type="presParOf" srcId="{0980A119-0A52-47EF-A320-B86AB65F91A9}" destId="{09F91A21-C383-483A-9148-0676C74B16C1}" srcOrd="1" destOrd="0" presId="urn:microsoft.com/office/officeart/2005/8/layout/chevron2"/>
    <dgm:cxn modelId="{0F5E7F90-8258-459D-8C48-879DB4FF6BFB}" type="presParOf" srcId="{67AF206E-1DD1-4E22-ACEB-2578F2681C00}" destId="{AECDA7F5-C4D2-4D7C-8491-E4D133E1871B}" srcOrd="1" destOrd="0" presId="urn:microsoft.com/office/officeart/2005/8/layout/chevron2"/>
    <dgm:cxn modelId="{CC900FE3-7EDC-4D33-BBE5-39B3D9ABBC65}" type="presParOf" srcId="{67AF206E-1DD1-4E22-ACEB-2578F2681C00}" destId="{D92F2FBB-326E-4B5B-874C-AA84A334A9D5}" srcOrd="2" destOrd="0" presId="urn:microsoft.com/office/officeart/2005/8/layout/chevron2"/>
    <dgm:cxn modelId="{658D3B9F-4368-4C97-BE5A-BB7ED6D89766}" type="presParOf" srcId="{D92F2FBB-326E-4B5B-874C-AA84A334A9D5}" destId="{6E0299AE-D358-4213-B8D8-9ABE3BD8D47F}" srcOrd="0" destOrd="0" presId="urn:microsoft.com/office/officeart/2005/8/layout/chevron2"/>
    <dgm:cxn modelId="{1396C81D-A273-4D22-8650-8616FDFFF10B}" type="presParOf" srcId="{D92F2FBB-326E-4B5B-874C-AA84A334A9D5}" destId="{016361C8-83F8-4FD7-B72C-41AA0C20087F}" srcOrd="1" destOrd="0" presId="urn:microsoft.com/office/officeart/2005/8/layout/chevron2"/>
    <dgm:cxn modelId="{0ACBECFC-0566-4B31-8E46-F4C2FC65F833}" type="presParOf" srcId="{67AF206E-1DD1-4E22-ACEB-2578F2681C00}" destId="{A3D921A5-35F9-42E8-811F-DC6C899842C7}" srcOrd="3" destOrd="0" presId="urn:microsoft.com/office/officeart/2005/8/layout/chevron2"/>
    <dgm:cxn modelId="{28C543EF-6DDD-4BAC-83FB-D0740FE86F10}" type="presParOf" srcId="{67AF206E-1DD1-4E22-ACEB-2578F2681C00}" destId="{04EC6C00-CA03-46C0-86E2-186CA7363B10}" srcOrd="4" destOrd="0" presId="urn:microsoft.com/office/officeart/2005/8/layout/chevron2"/>
    <dgm:cxn modelId="{4B5FFFB6-3BF6-49CF-90CD-8FA4F0069C9A}" type="presParOf" srcId="{04EC6C00-CA03-46C0-86E2-186CA7363B10}" destId="{9305BF13-C412-4041-96A4-9C7460090580}" srcOrd="0" destOrd="0" presId="urn:microsoft.com/office/officeart/2005/8/layout/chevron2"/>
    <dgm:cxn modelId="{F331FF4D-E80E-4DFB-8975-747D276C0422}" type="presParOf" srcId="{04EC6C00-CA03-46C0-86E2-186CA7363B10}" destId="{BE58113D-B71B-4609-9845-F8FC8445344C}"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FED901-C138-48B8-BD62-C1C829D4F2AA}"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fr-FR"/>
        </a:p>
      </dgm:t>
    </dgm:pt>
    <dgm:pt modelId="{7BA9BA32-C352-4EC2-85FE-49C02DCD51D2}">
      <dgm:prSet phldrT="[Texte]" custT="1"/>
      <dgm:spPr/>
      <dgm:t>
        <a:bodyPr/>
        <a:lstStyle/>
        <a:p>
          <a:r>
            <a:rPr lang="fr-FR" sz="1600">
              <a:latin typeface="+mj-lt"/>
              <a:cs typeface="Calibri" panose="020F0502020204030204" pitchFamily="34" charset="0"/>
            </a:rPr>
            <a:t>SPECIFIQUE</a:t>
          </a:r>
        </a:p>
        <a:p>
          <a:r>
            <a:rPr lang="fr-FR" sz="1600">
              <a:latin typeface="+mj-lt"/>
              <a:cs typeface="Calibri" panose="020F0502020204030204" pitchFamily="34" charset="0"/>
            </a:rPr>
            <a:t>Définir le résultat attendu</a:t>
          </a:r>
        </a:p>
      </dgm:t>
    </dgm:pt>
    <dgm:pt modelId="{09AD9CE4-F423-4583-A2F1-6C0298E043BA}" type="parTrans" cxnId="{8095CC7D-22F5-47E3-94EE-DB610B03BE36}">
      <dgm:prSet/>
      <dgm:spPr/>
      <dgm:t>
        <a:bodyPr/>
        <a:lstStyle/>
        <a:p>
          <a:endParaRPr lang="fr-FR"/>
        </a:p>
      </dgm:t>
    </dgm:pt>
    <dgm:pt modelId="{4AF57A6A-8928-453C-952F-9639BBA504A3}" type="sibTrans" cxnId="{8095CC7D-22F5-47E3-94EE-DB610B03BE36}">
      <dgm:prSet/>
      <dgm:spPr/>
      <dgm:t>
        <a:bodyPr/>
        <a:lstStyle/>
        <a:p>
          <a:endParaRPr lang="fr-FR"/>
        </a:p>
      </dgm:t>
    </dgm:pt>
    <dgm:pt modelId="{ECE9417C-FA75-4680-87D8-40564E9F6657}">
      <dgm:prSet phldrT="[Texte]" custT="1"/>
      <dgm:spPr/>
      <dgm:t>
        <a:bodyPr/>
        <a:lstStyle/>
        <a:p>
          <a:pPr marL="0" lvl="0" indent="0" algn="ctr" defTabSz="711200">
            <a:lnSpc>
              <a:spcPct val="90000"/>
            </a:lnSpc>
            <a:spcBef>
              <a:spcPct val="0"/>
            </a:spcBef>
            <a:spcAft>
              <a:spcPct val="35000"/>
            </a:spcAft>
            <a:buNone/>
          </a:pPr>
          <a:r>
            <a:rPr lang="fr-FR" sz="1600" kern="1200">
              <a:solidFill>
                <a:prstClr val="white"/>
              </a:solidFill>
              <a:latin typeface="Trebuchet MS" panose="020B0603020202020204"/>
              <a:ea typeface="+mn-ea"/>
              <a:cs typeface="Calibri" panose="020F0502020204030204" pitchFamily="34" charset="0"/>
            </a:rPr>
            <a:t>MESURABLE</a:t>
          </a:r>
        </a:p>
        <a:p>
          <a:pPr marL="0" lvl="0" indent="0" algn="ctr" defTabSz="711200">
            <a:lnSpc>
              <a:spcPct val="90000"/>
            </a:lnSpc>
            <a:spcBef>
              <a:spcPct val="0"/>
            </a:spcBef>
            <a:spcAft>
              <a:spcPct val="35000"/>
            </a:spcAft>
            <a:buNone/>
          </a:pPr>
          <a:r>
            <a:rPr lang="fr-FR" sz="1600" kern="1200">
              <a:solidFill>
                <a:prstClr val="white"/>
              </a:solidFill>
              <a:latin typeface="Trebuchet MS" panose="020B0603020202020204"/>
              <a:ea typeface="+mn-ea"/>
              <a:cs typeface="Calibri" panose="020F0502020204030204" pitchFamily="34" charset="0"/>
            </a:rPr>
            <a:t>Quantifier l’objectif</a:t>
          </a:r>
        </a:p>
      </dgm:t>
    </dgm:pt>
    <dgm:pt modelId="{45419C9A-D9D4-43F6-A567-CECC2953C90B}" type="parTrans" cxnId="{1BCE5217-92A3-493D-8C6A-BFC3056A7561}">
      <dgm:prSet/>
      <dgm:spPr/>
      <dgm:t>
        <a:bodyPr/>
        <a:lstStyle/>
        <a:p>
          <a:endParaRPr lang="fr-FR"/>
        </a:p>
      </dgm:t>
    </dgm:pt>
    <dgm:pt modelId="{AFFCC0F6-0724-408B-BA15-2C89CE3A22F0}" type="sibTrans" cxnId="{1BCE5217-92A3-493D-8C6A-BFC3056A7561}">
      <dgm:prSet/>
      <dgm:spPr/>
      <dgm:t>
        <a:bodyPr/>
        <a:lstStyle/>
        <a:p>
          <a:endParaRPr lang="fr-FR"/>
        </a:p>
      </dgm:t>
    </dgm:pt>
    <dgm:pt modelId="{4743B340-5F41-43C6-9FA2-EE1A99650A5F}">
      <dgm:prSet phldrT="[Texte]" custT="1"/>
      <dgm:spPr/>
      <dgm:t>
        <a:bodyPr/>
        <a:lstStyle/>
        <a:p>
          <a:pPr marL="0" lvl="0" indent="0" algn="ctr" defTabSz="711200">
            <a:lnSpc>
              <a:spcPct val="90000"/>
            </a:lnSpc>
            <a:spcBef>
              <a:spcPct val="0"/>
            </a:spcBef>
            <a:spcAft>
              <a:spcPct val="35000"/>
            </a:spcAft>
            <a:buNone/>
          </a:pPr>
          <a:r>
            <a:rPr lang="fr-FR" sz="1600" kern="1200">
              <a:solidFill>
                <a:prstClr val="white"/>
              </a:solidFill>
              <a:latin typeface="Trebuchet MS" panose="020B0603020202020204"/>
              <a:ea typeface="+mn-ea"/>
              <a:cs typeface="Calibri" panose="020F0502020204030204" pitchFamily="34" charset="0"/>
            </a:rPr>
            <a:t>ATTEIGNABLE</a:t>
          </a:r>
        </a:p>
        <a:p>
          <a:pPr marL="0" lvl="0" indent="0" algn="ctr" defTabSz="711200">
            <a:lnSpc>
              <a:spcPct val="90000"/>
            </a:lnSpc>
            <a:spcBef>
              <a:spcPct val="0"/>
            </a:spcBef>
            <a:spcAft>
              <a:spcPct val="35000"/>
            </a:spcAft>
            <a:buNone/>
          </a:pPr>
          <a:r>
            <a:rPr lang="fr-FR" sz="1600" kern="1200">
              <a:solidFill>
                <a:prstClr val="white"/>
              </a:solidFill>
              <a:latin typeface="Trebuchet MS" panose="020B0603020202020204"/>
              <a:ea typeface="+mn-ea"/>
              <a:cs typeface="Calibri" panose="020F0502020204030204" pitchFamily="34" charset="0"/>
            </a:rPr>
            <a:t>Définir des moyens réalistes</a:t>
          </a:r>
        </a:p>
      </dgm:t>
    </dgm:pt>
    <dgm:pt modelId="{B96B53C0-F812-4CBF-8357-8B307018A999}" type="parTrans" cxnId="{16D16D18-EECC-4F54-AE0A-277C45A4481C}">
      <dgm:prSet/>
      <dgm:spPr/>
      <dgm:t>
        <a:bodyPr/>
        <a:lstStyle/>
        <a:p>
          <a:endParaRPr lang="fr-FR"/>
        </a:p>
      </dgm:t>
    </dgm:pt>
    <dgm:pt modelId="{96A540C7-713A-459F-A345-40F5871BD21C}" type="sibTrans" cxnId="{16D16D18-EECC-4F54-AE0A-277C45A4481C}">
      <dgm:prSet/>
      <dgm:spPr/>
      <dgm:t>
        <a:bodyPr/>
        <a:lstStyle/>
        <a:p>
          <a:endParaRPr lang="fr-FR"/>
        </a:p>
      </dgm:t>
    </dgm:pt>
    <dgm:pt modelId="{59D7DFB6-D199-4568-BB99-D19CB35CA8C7}">
      <dgm:prSet phldrT="[Texte]" custT="1"/>
      <dgm:spPr/>
      <dgm:t>
        <a:bodyPr/>
        <a:lstStyle/>
        <a:p>
          <a:r>
            <a:rPr lang="fr-FR" sz="1600"/>
            <a:t>REALISTE</a:t>
          </a:r>
        </a:p>
        <a:p>
          <a:r>
            <a:rPr lang="fr-FR" sz="1600"/>
            <a:t>Ressources humaines et techniques</a:t>
          </a:r>
        </a:p>
      </dgm:t>
    </dgm:pt>
    <dgm:pt modelId="{A4161EBC-805D-43AC-93C2-D2B36E96A947}" type="parTrans" cxnId="{C9837D99-2FF3-4CE4-B3ED-067B08CAA523}">
      <dgm:prSet/>
      <dgm:spPr/>
      <dgm:t>
        <a:bodyPr/>
        <a:lstStyle/>
        <a:p>
          <a:endParaRPr lang="fr-FR"/>
        </a:p>
      </dgm:t>
    </dgm:pt>
    <dgm:pt modelId="{B5979AD8-9F76-439E-BB0D-FB2D250660AE}" type="sibTrans" cxnId="{C9837D99-2FF3-4CE4-B3ED-067B08CAA523}">
      <dgm:prSet/>
      <dgm:spPr/>
      <dgm:t>
        <a:bodyPr/>
        <a:lstStyle/>
        <a:p>
          <a:endParaRPr lang="fr-FR"/>
        </a:p>
      </dgm:t>
    </dgm:pt>
    <dgm:pt modelId="{8CA0EA37-70C7-4E67-8935-D0871A0B5140}">
      <dgm:prSet phldrT="[Texte]" custT="1"/>
      <dgm:spPr/>
      <dgm:t>
        <a:bodyPr/>
        <a:lstStyle/>
        <a:p>
          <a:r>
            <a:rPr lang="fr-FR" sz="1600"/>
            <a:t>TEMPOREL</a:t>
          </a:r>
        </a:p>
        <a:p>
          <a:r>
            <a:rPr lang="fr-FR" sz="1600"/>
            <a:t>Date limite des objectifs</a:t>
          </a:r>
        </a:p>
      </dgm:t>
    </dgm:pt>
    <dgm:pt modelId="{FE8AF0FD-8B60-4471-A634-FB66E1E77305}" type="parTrans" cxnId="{3587B26B-F902-4A90-B413-57C696399056}">
      <dgm:prSet/>
      <dgm:spPr/>
      <dgm:t>
        <a:bodyPr/>
        <a:lstStyle/>
        <a:p>
          <a:endParaRPr lang="fr-FR"/>
        </a:p>
      </dgm:t>
    </dgm:pt>
    <dgm:pt modelId="{CA3094E3-F577-4C0C-A882-B8A882260AB9}" type="sibTrans" cxnId="{3587B26B-F902-4A90-B413-57C696399056}">
      <dgm:prSet/>
      <dgm:spPr/>
      <dgm:t>
        <a:bodyPr/>
        <a:lstStyle/>
        <a:p>
          <a:endParaRPr lang="fr-FR"/>
        </a:p>
      </dgm:t>
    </dgm:pt>
    <dgm:pt modelId="{02E38144-F3B7-42E5-95E9-C3BC5AF8355E}" type="pres">
      <dgm:prSet presAssocID="{EBFED901-C138-48B8-BD62-C1C829D4F2AA}" presName="cycle" presStyleCnt="0">
        <dgm:presLayoutVars>
          <dgm:dir/>
          <dgm:resizeHandles val="exact"/>
        </dgm:presLayoutVars>
      </dgm:prSet>
      <dgm:spPr/>
    </dgm:pt>
    <dgm:pt modelId="{17ECB156-A8CE-4820-81E1-0116AC4960CD}" type="pres">
      <dgm:prSet presAssocID="{7BA9BA32-C352-4EC2-85FE-49C02DCD51D2}" presName="node" presStyleLbl="node1" presStyleIdx="0" presStyleCnt="5" custScaleX="111382" custScaleY="133829" custRadScaleRad="100024" custRadScaleInc="-87">
        <dgm:presLayoutVars>
          <dgm:bulletEnabled val="1"/>
        </dgm:presLayoutVars>
      </dgm:prSet>
      <dgm:spPr/>
    </dgm:pt>
    <dgm:pt modelId="{45F1BC6C-AEFB-4CFA-9AD1-DEE8937FA0A5}" type="pres">
      <dgm:prSet presAssocID="{7BA9BA32-C352-4EC2-85FE-49C02DCD51D2}" presName="spNode" presStyleCnt="0"/>
      <dgm:spPr/>
    </dgm:pt>
    <dgm:pt modelId="{6436BF6C-D97A-4338-A052-27D516F9AFE1}" type="pres">
      <dgm:prSet presAssocID="{4AF57A6A-8928-453C-952F-9639BBA504A3}" presName="sibTrans" presStyleLbl="sibTrans1D1" presStyleIdx="0" presStyleCnt="5"/>
      <dgm:spPr/>
    </dgm:pt>
    <dgm:pt modelId="{048CFA61-073C-4D93-AF4A-8181A8C9190B}" type="pres">
      <dgm:prSet presAssocID="{ECE9417C-FA75-4680-87D8-40564E9F6657}" presName="node" presStyleLbl="node1" presStyleIdx="1" presStyleCnt="5">
        <dgm:presLayoutVars>
          <dgm:bulletEnabled val="1"/>
        </dgm:presLayoutVars>
      </dgm:prSet>
      <dgm:spPr/>
    </dgm:pt>
    <dgm:pt modelId="{EA1808CA-20AE-41C8-964F-D92CDB94A87C}" type="pres">
      <dgm:prSet presAssocID="{ECE9417C-FA75-4680-87D8-40564E9F6657}" presName="spNode" presStyleCnt="0"/>
      <dgm:spPr/>
    </dgm:pt>
    <dgm:pt modelId="{07DBF8A1-29E0-40BB-8D1E-C47BDD6CAED3}" type="pres">
      <dgm:prSet presAssocID="{AFFCC0F6-0724-408B-BA15-2C89CE3A22F0}" presName="sibTrans" presStyleLbl="sibTrans1D1" presStyleIdx="1" presStyleCnt="5"/>
      <dgm:spPr/>
    </dgm:pt>
    <dgm:pt modelId="{46E959BD-6C8D-49A3-8733-4EA67FB178F1}" type="pres">
      <dgm:prSet presAssocID="{4743B340-5F41-43C6-9FA2-EE1A99650A5F}" presName="node" presStyleLbl="node1" presStyleIdx="2" presStyleCnt="5" custScaleX="138233" custScaleY="137513" custRadScaleRad="106047" custRadScaleInc="-15444">
        <dgm:presLayoutVars>
          <dgm:bulletEnabled val="1"/>
        </dgm:presLayoutVars>
      </dgm:prSet>
      <dgm:spPr/>
    </dgm:pt>
    <dgm:pt modelId="{DDFA7168-13AB-479D-B1D8-050407443347}" type="pres">
      <dgm:prSet presAssocID="{4743B340-5F41-43C6-9FA2-EE1A99650A5F}" presName="spNode" presStyleCnt="0"/>
      <dgm:spPr/>
    </dgm:pt>
    <dgm:pt modelId="{82E3EF46-F5CA-4520-B277-F0F03EB36D16}" type="pres">
      <dgm:prSet presAssocID="{96A540C7-713A-459F-A345-40F5871BD21C}" presName="sibTrans" presStyleLbl="sibTrans1D1" presStyleIdx="2" presStyleCnt="5"/>
      <dgm:spPr/>
    </dgm:pt>
    <dgm:pt modelId="{EE543055-374D-4466-8F13-3FE4F80DED0C}" type="pres">
      <dgm:prSet presAssocID="{59D7DFB6-D199-4568-BB99-D19CB35CA8C7}" presName="node" presStyleLbl="node1" presStyleIdx="3" presStyleCnt="5" custScaleX="122431" custScaleY="147290" custRadScaleRad="107676" custRadScaleInc="12666">
        <dgm:presLayoutVars>
          <dgm:bulletEnabled val="1"/>
        </dgm:presLayoutVars>
      </dgm:prSet>
      <dgm:spPr/>
    </dgm:pt>
    <dgm:pt modelId="{3FC9E604-6ACE-4642-8C55-6A08EB34B206}" type="pres">
      <dgm:prSet presAssocID="{59D7DFB6-D199-4568-BB99-D19CB35CA8C7}" presName="spNode" presStyleCnt="0"/>
      <dgm:spPr/>
    </dgm:pt>
    <dgm:pt modelId="{4DCA2F16-75F6-40B3-BAB9-A2912EFAE049}" type="pres">
      <dgm:prSet presAssocID="{B5979AD8-9F76-439E-BB0D-FB2D250660AE}" presName="sibTrans" presStyleLbl="sibTrans1D1" presStyleIdx="3" presStyleCnt="5"/>
      <dgm:spPr/>
    </dgm:pt>
    <dgm:pt modelId="{FDE03CE5-7E6E-4E16-B17A-819DADE467F8}" type="pres">
      <dgm:prSet presAssocID="{8CA0EA37-70C7-4E67-8935-D0871A0B5140}" presName="node" presStyleLbl="node1" presStyleIdx="4" presStyleCnt="5" custScaleX="117358" custScaleY="115668">
        <dgm:presLayoutVars>
          <dgm:bulletEnabled val="1"/>
        </dgm:presLayoutVars>
      </dgm:prSet>
      <dgm:spPr/>
    </dgm:pt>
    <dgm:pt modelId="{4CCE1E32-CD14-4249-B6BB-2987D765421C}" type="pres">
      <dgm:prSet presAssocID="{8CA0EA37-70C7-4E67-8935-D0871A0B5140}" presName="spNode" presStyleCnt="0"/>
      <dgm:spPr/>
    </dgm:pt>
    <dgm:pt modelId="{4955A2A3-C3B0-4EA6-8CF4-7E80377BABED}" type="pres">
      <dgm:prSet presAssocID="{CA3094E3-F577-4C0C-A882-B8A882260AB9}" presName="sibTrans" presStyleLbl="sibTrans1D1" presStyleIdx="4" presStyleCnt="5"/>
      <dgm:spPr/>
    </dgm:pt>
  </dgm:ptLst>
  <dgm:cxnLst>
    <dgm:cxn modelId="{FA63A707-9C9F-44CC-9CA1-D3DCB0DDCCF4}" type="presOf" srcId="{CA3094E3-F577-4C0C-A882-B8A882260AB9}" destId="{4955A2A3-C3B0-4EA6-8CF4-7E80377BABED}" srcOrd="0" destOrd="0" presId="urn:microsoft.com/office/officeart/2005/8/layout/cycle5"/>
    <dgm:cxn modelId="{1BCE5217-92A3-493D-8C6A-BFC3056A7561}" srcId="{EBFED901-C138-48B8-BD62-C1C829D4F2AA}" destId="{ECE9417C-FA75-4680-87D8-40564E9F6657}" srcOrd="1" destOrd="0" parTransId="{45419C9A-D9D4-43F6-A567-CECC2953C90B}" sibTransId="{AFFCC0F6-0724-408B-BA15-2C89CE3A22F0}"/>
    <dgm:cxn modelId="{16D16D18-EECC-4F54-AE0A-277C45A4481C}" srcId="{EBFED901-C138-48B8-BD62-C1C829D4F2AA}" destId="{4743B340-5F41-43C6-9FA2-EE1A99650A5F}" srcOrd="2" destOrd="0" parTransId="{B96B53C0-F812-4CBF-8357-8B307018A999}" sibTransId="{96A540C7-713A-459F-A345-40F5871BD21C}"/>
    <dgm:cxn modelId="{21251E64-4388-4564-A17B-359AD318EBC9}" type="presOf" srcId="{EBFED901-C138-48B8-BD62-C1C829D4F2AA}" destId="{02E38144-F3B7-42E5-95E9-C3BC5AF8355E}" srcOrd="0" destOrd="0" presId="urn:microsoft.com/office/officeart/2005/8/layout/cycle5"/>
    <dgm:cxn modelId="{1920BC46-0054-4B7C-BDD2-05FEF1583AE1}" type="presOf" srcId="{96A540C7-713A-459F-A345-40F5871BD21C}" destId="{82E3EF46-F5CA-4520-B277-F0F03EB36D16}" srcOrd="0" destOrd="0" presId="urn:microsoft.com/office/officeart/2005/8/layout/cycle5"/>
    <dgm:cxn modelId="{EAA7BF6A-EB55-46C9-B139-33191B3E3983}" type="presOf" srcId="{59D7DFB6-D199-4568-BB99-D19CB35CA8C7}" destId="{EE543055-374D-4466-8F13-3FE4F80DED0C}" srcOrd="0" destOrd="0" presId="urn:microsoft.com/office/officeart/2005/8/layout/cycle5"/>
    <dgm:cxn modelId="{3587B26B-F902-4A90-B413-57C696399056}" srcId="{EBFED901-C138-48B8-BD62-C1C829D4F2AA}" destId="{8CA0EA37-70C7-4E67-8935-D0871A0B5140}" srcOrd="4" destOrd="0" parTransId="{FE8AF0FD-8B60-4471-A634-FB66E1E77305}" sibTransId="{CA3094E3-F577-4C0C-A882-B8A882260AB9}"/>
    <dgm:cxn modelId="{6F09166C-E70F-4389-B152-8E43A618E74A}" type="presOf" srcId="{4AF57A6A-8928-453C-952F-9639BBA504A3}" destId="{6436BF6C-D97A-4338-A052-27D516F9AFE1}" srcOrd="0" destOrd="0" presId="urn:microsoft.com/office/officeart/2005/8/layout/cycle5"/>
    <dgm:cxn modelId="{8095CC7D-22F5-47E3-94EE-DB610B03BE36}" srcId="{EBFED901-C138-48B8-BD62-C1C829D4F2AA}" destId="{7BA9BA32-C352-4EC2-85FE-49C02DCD51D2}" srcOrd="0" destOrd="0" parTransId="{09AD9CE4-F423-4583-A2F1-6C0298E043BA}" sibTransId="{4AF57A6A-8928-453C-952F-9639BBA504A3}"/>
    <dgm:cxn modelId="{F6D1A582-C107-4D97-B7D9-EAAAAB2A6667}" type="presOf" srcId="{8CA0EA37-70C7-4E67-8935-D0871A0B5140}" destId="{FDE03CE5-7E6E-4E16-B17A-819DADE467F8}" srcOrd="0" destOrd="0" presId="urn:microsoft.com/office/officeart/2005/8/layout/cycle5"/>
    <dgm:cxn modelId="{7864CA8C-918E-4CA2-AF8A-32B027ED264D}" type="presOf" srcId="{B5979AD8-9F76-439E-BB0D-FB2D250660AE}" destId="{4DCA2F16-75F6-40B3-BAB9-A2912EFAE049}" srcOrd="0" destOrd="0" presId="urn:microsoft.com/office/officeart/2005/8/layout/cycle5"/>
    <dgm:cxn modelId="{C9837D99-2FF3-4CE4-B3ED-067B08CAA523}" srcId="{EBFED901-C138-48B8-BD62-C1C829D4F2AA}" destId="{59D7DFB6-D199-4568-BB99-D19CB35CA8C7}" srcOrd="3" destOrd="0" parTransId="{A4161EBC-805D-43AC-93C2-D2B36E96A947}" sibTransId="{B5979AD8-9F76-439E-BB0D-FB2D250660AE}"/>
    <dgm:cxn modelId="{C09513A1-25C2-4E6F-AE6D-9C69DB6A4187}" type="presOf" srcId="{AFFCC0F6-0724-408B-BA15-2C89CE3A22F0}" destId="{07DBF8A1-29E0-40BB-8D1E-C47BDD6CAED3}" srcOrd="0" destOrd="0" presId="urn:microsoft.com/office/officeart/2005/8/layout/cycle5"/>
    <dgm:cxn modelId="{590EF5AB-2A91-4D8D-B632-AE2173DC788A}" type="presOf" srcId="{7BA9BA32-C352-4EC2-85FE-49C02DCD51D2}" destId="{17ECB156-A8CE-4820-81E1-0116AC4960CD}" srcOrd="0" destOrd="0" presId="urn:microsoft.com/office/officeart/2005/8/layout/cycle5"/>
    <dgm:cxn modelId="{BEF939BE-C53C-4057-A2F5-70EB4FFC931D}" type="presOf" srcId="{4743B340-5F41-43C6-9FA2-EE1A99650A5F}" destId="{46E959BD-6C8D-49A3-8733-4EA67FB178F1}" srcOrd="0" destOrd="0" presId="urn:microsoft.com/office/officeart/2005/8/layout/cycle5"/>
    <dgm:cxn modelId="{6FB810C2-F4B8-43E6-820C-9300ED656C63}" type="presOf" srcId="{ECE9417C-FA75-4680-87D8-40564E9F6657}" destId="{048CFA61-073C-4D93-AF4A-8181A8C9190B}" srcOrd="0" destOrd="0" presId="urn:microsoft.com/office/officeart/2005/8/layout/cycle5"/>
    <dgm:cxn modelId="{CA5A2C51-C4CB-4A0D-9DD7-40918BFFD90F}" type="presParOf" srcId="{02E38144-F3B7-42E5-95E9-C3BC5AF8355E}" destId="{17ECB156-A8CE-4820-81E1-0116AC4960CD}" srcOrd="0" destOrd="0" presId="urn:microsoft.com/office/officeart/2005/8/layout/cycle5"/>
    <dgm:cxn modelId="{D1552DA8-FB79-489D-B53C-C22EB3C1A5A5}" type="presParOf" srcId="{02E38144-F3B7-42E5-95E9-C3BC5AF8355E}" destId="{45F1BC6C-AEFB-4CFA-9AD1-DEE8937FA0A5}" srcOrd="1" destOrd="0" presId="urn:microsoft.com/office/officeart/2005/8/layout/cycle5"/>
    <dgm:cxn modelId="{06859443-2DF2-43A9-97AA-83C0C8A2F312}" type="presParOf" srcId="{02E38144-F3B7-42E5-95E9-C3BC5AF8355E}" destId="{6436BF6C-D97A-4338-A052-27D516F9AFE1}" srcOrd="2" destOrd="0" presId="urn:microsoft.com/office/officeart/2005/8/layout/cycle5"/>
    <dgm:cxn modelId="{399BADCC-1720-4814-B2C7-5FC799D44EC8}" type="presParOf" srcId="{02E38144-F3B7-42E5-95E9-C3BC5AF8355E}" destId="{048CFA61-073C-4D93-AF4A-8181A8C9190B}" srcOrd="3" destOrd="0" presId="urn:microsoft.com/office/officeart/2005/8/layout/cycle5"/>
    <dgm:cxn modelId="{3A798E66-77E1-4090-8B1D-06BCE6ED69E0}" type="presParOf" srcId="{02E38144-F3B7-42E5-95E9-C3BC5AF8355E}" destId="{EA1808CA-20AE-41C8-964F-D92CDB94A87C}" srcOrd="4" destOrd="0" presId="urn:microsoft.com/office/officeart/2005/8/layout/cycle5"/>
    <dgm:cxn modelId="{0ACA8D75-1FCC-4A63-B93F-8083941E7A7D}" type="presParOf" srcId="{02E38144-F3B7-42E5-95E9-C3BC5AF8355E}" destId="{07DBF8A1-29E0-40BB-8D1E-C47BDD6CAED3}" srcOrd="5" destOrd="0" presId="urn:microsoft.com/office/officeart/2005/8/layout/cycle5"/>
    <dgm:cxn modelId="{56EB9804-7862-4BE2-873A-C7BCF76E023F}" type="presParOf" srcId="{02E38144-F3B7-42E5-95E9-C3BC5AF8355E}" destId="{46E959BD-6C8D-49A3-8733-4EA67FB178F1}" srcOrd="6" destOrd="0" presId="urn:microsoft.com/office/officeart/2005/8/layout/cycle5"/>
    <dgm:cxn modelId="{79B29020-014C-44BC-AE29-AF9D4596244D}" type="presParOf" srcId="{02E38144-F3B7-42E5-95E9-C3BC5AF8355E}" destId="{DDFA7168-13AB-479D-B1D8-050407443347}" srcOrd="7" destOrd="0" presId="urn:microsoft.com/office/officeart/2005/8/layout/cycle5"/>
    <dgm:cxn modelId="{26299CA7-E66D-4210-A8E5-896995C1E990}" type="presParOf" srcId="{02E38144-F3B7-42E5-95E9-C3BC5AF8355E}" destId="{82E3EF46-F5CA-4520-B277-F0F03EB36D16}" srcOrd="8" destOrd="0" presId="urn:microsoft.com/office/officeart/2005/8/layout/cycle5"/>
    <dgm:cxn modelId="{B874D2FE-6686-4956-9241-AE9FCA03575F}" type="presParOf" srcId="{02E38144-F3B7-42E5-95E9-C3BC5AF8355E}" destId="{EE543055-374D-4466-8F13-3FE4F80DED0C}" srcOrd="9" destOrd="0" presId="urn:microsoft.com/office/officeart/2005/8/layout/cycle5"/>
    <dgm:cxn modelId="{1217303F-30FE-4C41-A465-BF3858D91D6D}" type="presParOf" srcId="{02E38144-F3B7-42E5-95E9-C3BC5AF8355E}" destId="{3FC9E604-6ACE-4642-8C55-6A08EB34B206}" srcOrd="10" destOrd="0" presId="urn:microsoft.com/office/officeart/2005/8/layout/cycle5"/>
    <dgm:cxn modelId="{CD42E940-017B-4730-9C54-C30AD5739ECC}" type="presParOf" srcId="{02E38144-F3B7-42E5-95E9-C3BC5AF8355E}" destId="{4DCA2F16-75F6-40B3-BAB9-A2912EFAE049}" srcOrd="11" destOrd="0" presId="urn:microsoft.com/office/officeart/2005/8/layout/cycle5"/>
    <dgm:cxn modelId="{FB95FF00-A626-4636-BD0F-B9EE9354276D}" type="presParOf" srcId="{02E38144-F3B7-42E5-95E9-C3BC5AF8355E}" destId="{FDE03CE5-7E6E-4E16-B17A-819DADE467F8}" srcOrd="12" destOrd="0" presId="urn:microsoft.com/office/officeart/2005/8/layout/cycle5"/>
    <dgm:cxn modelId="{4FBBA346-5B17-4794-85C1-3E756892ED3B}" type="presParOf" srcId="{02E38144-F3B7-42E5-95E9-C3BC5AF8355E}" destId="{4CCE1E32-CD14-4249-B6BB-2987D765421C}" srcOrd="13" destOrd="0" presId="urn:microsoft.com/office/officeart/2005/8/layout/cycle5"/>
    <dgm:cxn modelId="{1CF48B0C-D246-416F-B878-472A93E59C7D}" type="presParOf" srcId="{02E38144-F3B7-42E5-95E9-C3BC5AF8355E}" destId="{4955A2A3-C3B0-4EA6-8CF4-7E80377BABED}" srcOrd="14"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8FC65-92D7-471F-8A5A-4C0AC78024CE}">
      <dsp:nvSpPr>
        <dsp:cNvPr id="0" name=""/>
        <dsp:cNvSpPr/>
      </dsp:nvSpPr>
      <dsp:spPr>
        <a:xfrm>
          <a:off x="3703783" y="95921"/>
          <a:ext cx="1421820" cy="111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a:solidFill>
                <a:prstClr val="white">
                  <a:lumMod val="65000"/>
                </a:prstClr>
              </a:solidFill>
              <a:latin typeface="Calibri" panose="020F0502020204030204" pitchFamily="34" charset="0"/>
              <a:ea typeface="+mn-ea"/>
              <a:cs typeface="Calibri" panose="020F0502020204030204" pitchFamily="34" charset="0"/>
            </a:rPr>
            <a:t>Le Cabinet de Curiosités</a:t>
          </a:r>
        </a:p>
      </dsp:txBody>
      <dsp:txXfrm>
        <a:off x="3703783" y="95921"/>
        <a:ext cx="1421820" cy="1117379"/>
      </dsp:txXfrm>
    </dsp:sp>
    <dsp:sp modelId="{9AD50C0F-B61A-4E8E-87DF-5FA32FAFDB63}">
      <dsp:nvSpPr>
        <dsp:cNvPr id="0" name=""/>
        <dsp:cNvSpPr/>
      </dsp:nvSpPr>
      <dsp:spPr>
        <a:xfrm>
          <a:off x="1269671" y="184419"/>
          <a:ext cx="4192857" cy="4192857"/>
        </a:xfrm>
        <a:prstGeom prst="circularArrow">
          <a:avLst>
            <a:gd name="adj1" fmla="val 5197"/>
            <a:gd name="adj2" fmla="val 335659"/>
            <a:gd name="adj3" fmla="val 20886961"/>
            <a:gd name="adj4" fmla="val 19498927"/>
            <a:gd name="adj5" fmla="val 6063"/>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4C3E94-4DA1-46C0-9C54-B2F1D89E9E16}">
      <dsp:nvSpPr>
        <dsp:cNvPr id="0" name=""/>
        <dsp:cNvSpPr/>
      </dsp:nvSpPr>
      <dsp:spPr>
        <a:xfrm>
          <a:off x="4580347" y="2077033"/>
          <a:ext cx="1117379" cy="111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a:solidFill>
                <a:schemeClr val="bg1">
                  <a:lumMod val="65000"/>
                </a:schemeClr>
              </a:solidFill>
              <a:latin typeface="Calibri" panose="020F0502020204030204" pitchFamily="34" charset="0"/>
              <a:cs typeface="Calibri" panose="020F0502020204030204" pitchFamily="34" charset="0"/>
            </a:rPr>
            <a:t>Titre Pro </a:t>
          </a:r>
          <a:r>
            <a:rPr lang="fr-FR" sz="1400" kern="1200">
              <a:solidFill>
                <a:schemeClr val="bg1">
                  <a:lumMod val="65000"/>
                </a:schemeClr>
              </a:solidFill>
              <a:latin typeface="Calibri" panose="020F0502020204030204" pitchFamily="34" charset="0"/>
              <a:ea typeface="+mn-ea"/>
              <a:cs typeface="Calibri" panose="020F0502020204030204" pitchFamily="34" charset="0"/>
            </a:rPr>
            <a:t>Concepteur Développeur d’Applications</a:t>
          </a:r>
          <a:r>
            <a:rPr lang="fr-FR" sz="1400" kern="1200">
              <a:solidFill>
                <a:prstClr val="white">
                  <a:lumMod val="65000"/>
                </a:prstClr>
              </a:solidFill>
              <a:latin typeface="Calibri" panose="020F0502020204030204" pitchFamily="34" charset="0"/>
              <a:ea typeface="+mn-ea"/>
              <a:cs typeface="Calibri" panose="020F0502020204030204" pitchFamily="34" charset="0"/>
            </a:rPr>
            <a:t> </a:t>
          </a:r>
        </a:p>
      </dsp:txBody>
      <dsp:txXfrm>
        <a:off x="4580347" y="2077033"/>
        <a:ext cx="1117379" cy="1117379"/>
      </dsp:txXfrm>
    </dsp:sp>
    <dsp:sp modelId="{C849052D-BA80-4421-9880-9A2143D5FBE5}">
      <dsp:nvSpPr>
        <dsp:cNvPr id="0" name=""/>
        <dsp:cNvSpPr/>
      </dsp:nvSpPr>
      <dsp:spPr>
        <a:xfrm>
          <a:off x="1298143" y="-29818"/>
          <a:ext cx="4192857" cy="4192857"/>
        </a:xfrm>
        <a:prstGeom prst="circularArrow">
          <a:avLst>
            <a:gd name="adj1" fmla="val 5197"/>
            <a:gd name="adj2" fmla="val 335659"/>
            <a:gd name="adj3" fmla="val 4229568"/>
            <a:gd name="adj4" fmla="val 2239007"/>
            <a:gd name="adj5" fmla="val 6063"/>
          </a:avLst>
        </a:prstGeom>
        <a:solidFill>
          <a:schemeClr val="accent2">
            <a:hueOff val="-741071"/>
            <a:satOff val="3550"/>
            <a:lumOff val="32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A39A1A-59DA-4068-AB87-53C8BA99EE81}">
      <dsp:nvSpPr>
        <dsp:cNvPr id="0" name=""/>
        <dsp:cNvSpPr/>
      </dsp:nvSpPr>
      <dsp:spPr>
        <a:xfrm>
          <a:off x="2724514" y="3399594"/>
          <a:ext cx="1117379" cy="111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a:solidFill>
                <a:prstClr val="white">
                  <a:lumMod val="65000"/>
                </a:prstClr>
              </a:solidFill>
              <a:latin typeface="Calibri" panose="020F0502020204030204" pitchFamily="34" charset="0"/>
              <a:ea typeface="+mn-ea"/>
              <a:cs typeface="Calibri" panose="020F0502020204030204" pitchFamily="34" charset="0"/>
            </a:rPr>
            <a:t>Développer une application </a:t>
          </a:r>
        </a:p>
      </dsp:txBody>
      <dsp:txXfrm>
        <a:off x="2724514" y="3399594"/>
        <a:ext cx="1117379" cy="1117379"/>
      </dsp:txXfrm>
    </dsp:sp>
    <dsp:sp modelId="{FC1CFA13-394A-45A3-B1A4-6AB1439E2BDB}">
      <dsp:nvSpPr>
        <dsp:cNvPr id="0" name=""/>
        <dsp:cNvSpPr/>
      </dsp:nvSpPr>
      <dsp:spPr>
        <a:xfrm>
          <a:off x="1186775" y="1473"/>
          <a:ext cx="4192857" cy="4192857"/>
        </a:xfrm>
        <a:prstGeom prst="circularArrow">
          <a:avLst>
            <a:gd name="adj1" fmla="val 5197"/>
            <a:gd name="adj2" fmla="val 335659"/>
            <a:gd name="adj3" fmla="val 8211893"/>
            <a:gd name="adj4" fmla="val 6448570"/>
            <a:gd name="adj5" fmla="val 6063"/>
          </a:avLst>
        </a:prstGeom>
        <a:solidFill>
          <a:schemeClr val="accent2">
            <a:hueOff val="-1482143"/>
            <a:satOff val="7100"/>
            <a:lumOff val="6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27B51-EBCE-4A6F-BBBF-FBA61A0BCFC3}">
      <dsp:nvSpPr>
        <dsp:cNvPr id="0" name=""/>
        <dsp:cNvSpPr/>
      </dsp:nvSpPr>
      <dsp:spPr>
        <a:xfrm>
          <a:off x="955185" y="2114102"/>
          <a:ext cx="1117379" cy="111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a:solidFill>
                <a:prstClr val="white">
                  <a:lumMod val="65000"/>
                </a:prstClr>
              </a:solidFill>
              <a:latin typeface="Calibri" panose="020F0502020204030204" pitchFamily="34" charset="0"/>
              <a:ea typeface="+mn-ea"/>
              <a:cs typeface="Calibri" panose="020F0502020204030204" pitchFamily="34" charset="0"/>
            </a:rPr>
            <a:t>Analyse des besoins et attentes</a:t>
          </a:r>
        </a:p>
      </dsp:txBody>
      <dsp:txXfrm>
        <a:off x="955185" y="2114102"/>
        <a:ext cx="1117379" cy="1117379"/>
      </dsp:txXfrm>
    </dsp:sp>
    <dsp:sp modelId="{A933010A-2153-491C-949A-61F2B17EF029}">
      <dsp:nvSpPr>
        <dsp:cNvPr id="0" name=""/>
        <dsp:cNvSpPr/>
      </dsp:nvSpPr>
      <dsp:spPr>
        <a:xfrm>
          <a:off x="1186775" y="1473"/>
          <a:ext cx="4192857" cy="4192857"/>
        </a:xfrm>
        <a:prstGeom prst="circularArrow">
          <a:avLst>
            <a:gd name="adj1" fmla="val 5197"/>
            <a:gd name="adj2" fmla="val 335659"/>
            <a:gd name="adj3" fmla="val 12299009"/>
            <a:gd name="adj4" fmla="val 10770064"/>
            <a:gd name="adj5" fmla="val 6063"/>
          </a:avLst>
        </a:prstGeom>
        <a:solidFill>
          <a:schemeClr val="accent2">
            <a:hueOff val="-2223214"/>
            <a:satOff val="10650"/>
            <a:lumOff val="98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38CE60-4200-463E-A8F0-8AEDC1A03C6D}">
      <dsp:nvSpPr>
        <dsp:cNvPr id="0" name=""/>
        <dsp:cNvSpPr/>
      </dsp:nvSpPr>
      <dsp:spPr>
        <a:xfrm>
          <a:off x="1631009" y="34131"/>
          <a:ext cx="1117379" cy="1117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a:solidFill>
                <a:prstClr val="white">
                  <a:lumMod val="65000"/>
                </a:prstClr>
              </a:solidFill>
              <a:latin typeface="Calibri" panose="020F0502020204030204" pitchFamily="34" charset="0"/>
              <a:ea typeface="+mn-ea"/>
              <a:cs typeface="Calibri" panose="020F0502020204030204" pitchFamily="34" charset="0"/>
            </a:rPr>
            <a:t>Cahier des charges</a:t>
          </a:r>
        </a:p>
      </dsp:txBody>
      <dsp:txXfrm>
        <a:off x="1631009" y="34131"/>
        <a:ext cx="1117379" cy="1117379"/>
      </dsp:txXfrm>
    </dsp:sp>
    <dsp:sp modelId="{22D3EFF6-D4AE-460C-B1C3-C181185D9BE5}">
      <dsp:nvSpPr>
        <dsp:cNvPr id="0" name=""/>
        <dsp:cNvSpPr/>
      </dsp:nvSpPr>
      <dsp:spPr>
        <a:xfrm>
          <a:off x="1135712" y="16009"/>
          <a:ext cx="4192857" cy="4192857"/>
        </a:xfrm>
        <a:prstGeom prst="circularArrow">
          <a:avLst>
            <a:gd name="adj1" fmla="val 5197"/>
            <a:gd name="adj2" fmla="val 335659"/>
            <a:gd name="adj3" fmla="val 16745491"/>
            <a:gd name="adj4" fmla="val 15295694"/>
            <a:gd name="adj5" fmla="val 6063"/>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1DFE0-2F5F-4C44-98BA-C8AD5E0CAFE4}">
      <dsp:nvSpPr>
        <dsp:cNvPr id="0" name=""/>
        <dsp:cNvSpPr/>
      </dsp:nvSpPr>
      <dsp:spPr>
        <a:xfrm rot="5400000">
          <a:off x="1832421" y="74477"/>
          <a:ext cx="1129168" cy="982376"/>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a:solidFill>
                <a:schemeClr val="bg1"/>
              </a:solidFill>
              <a:latin typeface="Calibri" panose="020F0502020204030204" pitchFamily="34" charset="0"/>
              <a:ea typeface="+mn-ea"/>
              <a:cs typeface="Calibri" panose="020F0502020204030204" pitchFamily="34" charset="0"/>
            </a:rPr>
            <a:t>2022</a:t>
          </a:r>
        </a:p>
        <a:p>
          <a:pPr marL="0" lvl="0" indent="0" algn="ctr" defTabSz="488950">
            <a:lnSpc>
              <a:spcPct val="90000"/>
            </a:lnSpc>
            <a:spcBef>
              <a:spcPct val="0"/>
            </a:spcBef>
            <a:spcAft>
              <a:spcPct val="35000"/>
            </a:spcAft>
            <a:buNone/>
          </a:pPr>
          <a:r>
            <a:rPr lang="fr-FR" sz="1100" kern="1200">
              <a:solidFill>
                <a:schemeClr val="bg1"/>
              </a:solidFill>
              <a:latin typeface="Calibri" panose="020F0502020204030204" pitchFamily="34" charset="0"/>
              <a:ea typeface="+mn-ea"/>
              <a:cs typeface="Calibri" panose="020F0502020204030204" pitchFamily="34" charset="0"/>
            </a:rPr>
            <a:t>SARL</a:t>
          </a:r>
        </a:p>
      </dsp:txBody>
      <dsp:txXfrm rot="-5400000">
        <a:off x="2058904" y="177043"/>
        <a:ext cx="676202" cy="777244"/>
      </dsp:txXfrm>
    </dsp:sp>
    <dsp:sp modelId="{CA4ECEA9-27DF-4F1C-9097-301D7F264035}">
      <dsp:nvSpPr>
        <dsp:cNvPr id="0" name=""/>
        <dsp:cNvSpPr/>
      </dsp:nvSpPr>
      <dsp:spPr>
        <a:xfrm>
          <a:off x="2918003" y="226915"/>
          <a:ext cx="1260151" cy="6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solidFill>
                <a:schemeClr val="bg1">
                  <a:lumMod val="65000"/>
                </a:schemeClr>
              </a:solidFill>
              <a:latin typeface="Calibri" panose="020F0502020204030204" pitchFamily="34" charset="0"/>
              <a:cs typeface="Calibri" panose="020F0502020204030204" pitchFamily="34" charset="0"/>
            </a:rPr>
            <a:t>Formations  d’initiation à la programmation</a:t>
          </a:r>
        </a:p>
      </dsp:txBody>
      <dsp:txXfrm>
        <a:off x="2918003" y="226915"/>
        <a:ext cx="1260151" cy="677500"/>
      </dsp:txXfrm>
    </dsp:sp>
    <dsp:sp modelId="{CC661414-7488-41DC-B1B5-B92DEED7D20E}">
      <dsp:nvSpPr>
        <dsp:cNvPr id="0" name=""/>
        <dsp:cNvSpPr/>
      </dsp:nvSpPr>
      <dsp:spPr>
        <a:xfrm rot="5400000">
          <a:off x="771454" y="74477"/>
          <a:ext cx="1129168" cy="982376"/>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rot="-5400000">
        <a:off x="997937" y="177043"/>
        <a:ext cx="676202" cy="777244"/>
      </dsp:txXfrm>
    </dsp:sp>
    <dsp:sp modelId="{259B5E0B-D1F7-49A6-856B-7FAE61EAD2B3}">
      <dsp:nvSpPr>
        <dsp:cNvPr id="0" name=""/>
        <dsp:cNvSpPr/>
      </dsp:nvSpPr>
      <dsp:spPr>
        <a:xfrm rot="5400000">
          <a:off x="1299905" y="1032915"/>
          <a:ext cx="1129168" cy="982376"/>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a:solidFill>
                <a:prstClr val="white"/>
              </a:solidFill>
              <a:latin typeface="Calibri" panose="020F0502020204030204" pitchFamily="34" charset="0"/>
              <a:ea typeface="+mn-ea"/>
              <a:cs typeface="Calibri" panose="020F0502020204030204" pitchFamily="34" charset="0"/>
            </a:rPr>
            <a:t>Club de robotique</a:t>
          </a:r>
        </a:p>
      </dsp:txBody>
      <dsp:txXfrm rot="-5400000">
        <a:off x="1526388" y="1135481"/>
        <a:ext cx="676202" cy="777244"/>
      </dsp:txXfrm>
    </dsp:sp>
    <dsp:sp modelId="{C98A9B88-4C78-4ECA-8184-0B22F989EB06}">
      <dsp:nvSpPr>
        <dsp:cNvPr id="0" name=""/>
        <dsp:cNvSpPr/>
      </dsp:nvSpPr>
      <dsp:spPr>
        <a:xfrm>
          <a:off x="113149" y="1185353"/>
          <a:ext cx="1219501" cy="6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solidFill>
                <a:schemeClr val="bg1">
                  <a:lumMod val="65000"/>
                </a:schemeClr>
              </a:solidFill>
              <a:latin typeface="Calibri" panose="020F0502020204030204" pitchFamily="34" charset="0"/>
              <a:cs typeface="Calibri" panose="020F0502020204030204" pitchFamily="34" charset="0"/>
            </a:rPr>
            <a:t>Promotion et découverte des sciences</a:t>
          </a:r>
        </a:p>
      </dsp:txBody>
      <dsp:txXfrm>
        <a:off x="113149" y="1185353"/>
        <a:ext cx="1219501" cy="677500"/>
      </dsp:txXfrm>
    </dsp:sp>
    <dsp:sp modelId="{629712A0-FA87-45D0-BA0A-E8EE39DC0938}">
      <dsp:nvSpPr>
        <dsp:cNvPr id="0" name=""/>
        <dsp:cNvSpPr/>
      </dsp:nvSpPr>
      <dsp:spPr>
        <a:xfrm rot="5400000">
          <a:off x="2360871" y="1032915"/>
          <a:ext cx="1129168" cy="982376"/>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rot="-5400000">
        <a:off x="2587354" y="1135481"/>
        <a:ext cx="676202" cy="777244"/>
      </dsp:txXfrm>
    </dsp:sp>
    <dsp:sp modelId="{CFF6E0C6-F52D-497D-B4E9-BAE4D2E3CAE9}">
      <dsp:nvSpPr>
        <dsp:cNvPr id="0" name=""/>
        <dsp:cNvSpPr/>
      </dsp:nvSpPr>
      <dsp:spPr>
        <a:xfrm rot="5400000">
          <a:off x="1832421" y="1991353"/>
          <a:ext cx="1129168" cy="982376"/>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a:latin typeface="Calibri" panose="020F0502020204030204" pitchFamily="34" charset="0"/>
              <a:cs typeface="Calibri" panose="020F0502020204030204" pitchFamily="34" charset="0"/>
            </a:rPr>
            <a:t>Fab Lab</a:t>
          </a:r>
        </a:p>
      </dsp:txBody>
      <dsp:txXfrm rot="-5400000">
        <a:off x="2058904" y="2093919"/>
        <a:ext cx="676202" cy="777244"/>
      </dsp:txXfrm>
    </dsp:sp>
    <dsp:sp modelId="{BEF6847F-0208-4308-AA20-D154E680A2E3}">
      <dsp:nvSpPr>
        <dsp:cNvPr id="0" name=""/>
        <dsp:cNvSpPr/>
      </dsp:nvSpPr>
      <dsp:spPr>
        <a:xfrm>
          <a:off x="2946023" y="2143791"/>
          <a:ext cx="932272" cy="6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solidFill>
                <a:prstClr val="white">
                  <a:lumMod val="65000"/>
                </a:prstClr>
              </a:solidFill>
              <a:latin typeface="Calibri" panose="020F0502020204030204" pitchFamily="34" charset="0"/>
              <a:ea typeface="+mn-ea"/>
              <a:cs typeface="Calibri" panose="020F0502020204030204" pitchFamily="34" charset="0"/>
            </a:rPr>
            <a:t>Développement de projets techniques</a:t>
          </a:r>
        </a:p>
      </dsp:txBody>
      <dsp:txXfrm>
        <a:off x="2946023" y="2143791"/>
        <a:ext cx="932272" cy="677500"/>
      </dsp:txXfrm>
    </dsp:sp>
    <dsp:sp modelId="{0FC5B3D6-4FAE-4067-8B43-457FE3F7826E}">
      <dsp:nvSpPr>
        <dsp:cNvPr id="0" name=""/>
        <dsp:cNvSpPr/>
      </dsp:nvSpPr>
      <dsp:spPr>
        <a:xfrm rot="5400000">
          <a:off x="771454" y="1991353"/>
          <a:ext cx="1129168" cy="982376"/>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rot="-5400000">
        <a:off x="997937" y="2093919"/>
        <a:ext cx="676202" cy="7772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74D1B-FAE1-4443-9CA2-E15BF69AE28F}">
      <dsp:nvSpPr>
        <dsp:cNvPr id="0" name=""/>
        <dsp:cNvSpPr/>
      </dsp:nvSpPr>
      <dsp:spPr>
        <a:xfrm>
          <a:off x="264" y="427091"/>
          <a:ext cx="2020838" cy="237745"/>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AA71E6-4E6D-41AB-A135-081BF055720F}">
      <dsp:nvSpPr>
        <dsp:cNvPr id="0" name=""/>
        <dsp:cNvSpPr/>
      </dsp:nvSpPr>
      <dsp:spPr>
        <a:xfrm>
          <a:off x="264" y="516378"/>
          <a:ext cx="148458" cy="148458"/>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343F2E-C13E-48CF-8549-EEEB06FEC07C}">
      <dsp:nvSpPr>
        <dsp:cNvPr id="0" name=""/>
        <dsp:cNvSpPr/>
      </dsp:nvSpPr>
      <dsp:spPr>
        <a:xfrm>
          <a:off x="264" y="0"/>
          <a:ext cx="2020838" cy="427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fr-FR" sz="2500" kern="1200">
              <a:solidFill>
                <a:schemeClr val="accent1"/>
              </a:solidFill>
              <a:latin typeface="Calibri" panose="020F0502020204030204" pitchFamily="34" charset="0"/>
              <a:cs typeface="Calibri" panose="020F0502020204030204" pitchFamily="34" charset="0"/>
            </a:rPr>
            <a:t>Robotique</a:t>
          </a:r>
        </a:p>
      </dsp:txBody>
      <dsp:txXfrm>
        <a:off x="264" y="0"/>
        <a:ext cx="2020838" cy="427091"/>
      </dsp:txXfrm>
    </dsp:sp>
    <dsp:sp modelId="{5EF01F7D-6FC3-4116-87FE-28444473B026}">
      <dsp:nvSpPr>
        <dsp:cNvPr id="0" name=""/>
        <dsp:cNvSpPr/>
      </dsp:nvSpPr>
      <dsp:spPr>
        <a:xfrm>
          <a:off x="264" y="862430"/>
          <a:ext cx="148454" cy="148454"/>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305D6D-B224-493E-ACD7-60C19BE1FA95}">
      <dsp:nvSpPr>
        <dsp:cNvPr id="0" name=""/>
        <dsp:cNvSpPr/>
      </dsp:nvSpPr>
      <dsp:spPr>
        <a:xfrm>
          <a:off x="141723" y="763633"/>
          <a:ext cx="1879379" cy="3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fr-FR" sz="1200" kern="1200" err="1">
              <a:solidFill>
                <a:schemeClr val="bg1">
                  <a:lumMod val="65000"/>
                </a:schemeClr>
              </a:solidFill>
              <a:latin typeface="Calibri" panose="020F0502020204030204" pitchFamily="34" charset="0"/>
              <a:cs typeface="Calibri" panose="020F0502020204030204" pitchFamily="34" charset="0"/>
            </a:rPr>
            <a:t>Draw</a:t>
          </a:r>
          <a:r>
            <a:rPr lang="fr-FR" sz="1200" kern="1200">
              <a:solidFill>
                <a:schemeClr val="bg1">
                  <a:lumMod val="65000"/>
                </a:schemeClr>
              </a:solidFill>
              <a:latin typeface="Calibri" panose="020F0502020204030204" pitchFamily="34" charset="0"/>
              <a:cs typeface="Calibri" panose="020F0502020204030204" pitchFamily="34" charset="0"/>
            </a:rPr>
            <a:t> Bot</a:t>
          </a:r>
        </a:p>
      </dsp:txBody>
      <dsp:txXfrm>
        <a:off x="141723" y="763633"/>
        <a:ext cx="1879379" cy="346047"/>
      </dsp:txXfrm>
    </dsp:sp>
    <dsp:sp modelId="{81E110F4-0AB1-4E65-8165-693C9768F950}">
      <dsp:nvSpPr>
        <dsp:cNvPr id="0" name=""/>
        <dsp:cNvSpPr/>
      </dsp:nvSpPr>
      <dsp:spPr>
        <a:xfrm>
          <a:off x="264" y="1208477"/>
          <a:ext cx="148454" cy="148454"/>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B89482-D446-4C52-8470-E1F3A848F5EA}">
      <dsp:nvSpPr>
        <dsp:cNvPr id="0" name=""/>
        <dsp:cNvSpPr/>
      </dsp:nvSpPr>
      <dsp:spPr>
        <a:xfrm>
          <a:off x="141723" y="1109681"/>
          <a:ext cx="1879379" cy="3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fr-FR" sz="1200" kern="1200">
              <a:solidFill>
                <a:prstClr val="white">
                  <a:lumMod val="65000"/>
                </a:prstClr>
              </a:solidFill>
              <a:latin typeface="Calibri" panose="020F0502020204030204" pitchFamily="34" charset="0"/>
              <a:ea typeface="+mn-ea"/>
              <a:cs typeface="Calibri" panose="020F0502020204030204" pitchFamily="34" charset="0"/>
            </a:rPr>
            <a:t>Rover</a:t>
          </a:r>
        </a:p>
      </dsp:txBody>
      <dsp:txXfrm>
        <a:off x="141723" y="1109681"/>
        <a:ext cx="1879379" cy="346047"/>
      </dsp:txXfrm>
    </dsp:sp>
    <dsp:sp modelId="{86CB26E0-0F1E-470E-979C-985925A8673E}">
      <dsp:nvSpPr>
        <dsp:cNvPr id="0" name=""/>
        <dsp:cNvSpPr/>
      </dsp:nvSpPr>
      <dsp:spPr>
        <a:xfrm>
          <a:off x="264" y="1554525"/>
          <a:ext cx="148454" cy="148454"/>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CA80FF-CFE2-4998-AFD8-F1D9AA4AC7E3}">
      <dsp:nvSpPr>
        <dsp:cNvPr id="0" name=""/>
        <dsp:cNvSpPr/>
      </dsp:nvSpPr>
      <dsp:spPr>
        <a:xfrm>
          <a:off x="141723" y="1455728"/>
          <a:ext cx="1879379" cy="3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fr-FR" sz="1200" kern="1200">
              <a:solidFill>
                <a:schemeClr val="bg1">
                  <a:lumMod val="65000"/>
                </a:schemeClr>
              </a:solidFill>
              <a:latin typeface="Calibri" panose="020F0502020204030204" pitchFamily="34" charset="0"/>
              <a:cs typeface="Calibri" panose="020F0502020204030204" pitchFamily="34" charset="0"/>
            </a:rPr>
            <a:t>Four solaire</a:t>
          </a:r>
        </a:p>
      </dsp:txBody>
      <dsp:txXfrm>
        <a:off x="141723" y="1455728"/>
        <a:ext cx="1879379" cy="346047"/>
      </dsp:txXfrm>
    </dsp:sp>
    <dsp:sp modelId="{0D4BBFCF-9002-4946-9FF1-061E96023C91}">
      <dsp:nvSpPr>
        <dsp:cNvPr id="0" name=""/>
        <dsp:cNvSpPr/>
      </dsp:nvSpPr>
      <dsp:spPr>
        <a:xfrm>
          <a:off x="2122144" y="427091"/>
          <a:ext cx="2020838" cy="237745"/>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F8D728-9468-4753-8E4D-D3CFFD1CE2D1}">
      <dsp:nvSpPr>
        <dsp:cNvPr id="0" name=""/>
        <dsp:cNvSpPr/>
      </dsp:nvSpPr>
      <dsp:spPr>
        <a:xfrm>
          <a:off x="2122144" y="516378"/>
          <a:ext cx="148458" cy="148458"/>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45DA2D-E88D-4314-8D0F-BAA79CE79FFD}">
      <dsp:nvSpPr>
        <dsp:cNvPr id="0" name=""/>
        <dsp:cNvSpPr/>
      </dsp:nvSpPr>
      <dsp:spPr>
        <a:xfrm>
          <a:off x="2122144" y="0"/>
          <a:ext cx="2020838" cy="427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fr-FR" sz="2500" kern="1200" err="1">
              <a:solidFill>
                <a:srgbClr val="90C226"/>
              </a:solidFill>
              <a:latin typeface="Calibri" panose="020F0502020204030204" pitchFamily="34" charset="0"/>
              <a:ea typeface="+mn-ea"/>
              <a:cs typeface="Calibri" panose="020F0502020204030204" pitchFamily="34" charset="0"/>
            </a:rPr>
            <a:t>Fab</a:t>
          </a:r>
          <a:r>
            <a:rPr lang="fr-FR" sz="2500" kern="1200">
              <a:solidFill>
                <a:srgbClr val="90C226"/>
              </a:solidFill>
              <a:latin typeface="Calibri" panose="020F0502020204030204" pitchFamily="34" charset="0"/>
              <a:ea typeface="+mn-ea"/>
              <a:cs typeface="Calibri" panose="020F0502020204030204" pitchFamily="34" charset="0"/>
            </a:rPr>
            <a:t> </a:t>
          </a:r>
          <a:r>
            <a:rPr lang="fr-FR" sz="2500" kern="1200" err="1">
              <a:solidFill>
                <a:srgbClr val="90C226"/>
              </a:solidFill>
              <a:latin typeface="Calibri" panose="020F0502020204030204" pitchFamily="34" charset="0"/>
              <a:ea typeface="+mn-ea"/>
              <a:cs typeface="Calibri" panose="020F0502020204030204" pitchFamily="34" charset="0"/>
            </a:rPr>
            <a:t>Lab</a:t>
          </a:r>
          <a:endParaRPr lang="fr-FR" sz="2500" kern="1200">
            <a:solidFill>
              <a:srgbClr val="90C226"/>
            </a:solidFill>
            <a:latin typeface="Calibri" panose="020F0502020204030204" pitchFamily="34" charset="0"/>
            <a:ea typeface="+mn-ea"/>
            <a:cs typeface="Calibri" panose="020F0502020204030204" pitchFamily="34" charset="0"/>
          </a:endParaRPr>
        </a:p>
      </dsp:txBody>
      <dsp:txXfrm>
        <a:off x="2122144" y="0"/>
        <a:ext cx="2020838" cy="427091"/>
      </dsp:txXfrm>
    </dsp:sp>
    <dsp:sp modelId="{69AA4CF0-EDD1-4C41-8D16-DE830E404094}">
      <dsp:nvSpPr>
        <dsp:cNvPr id="0" name=""/>
        <dsp:cNvSpPr/>
      </dsp:nvSpPr>
      <dsp:spPr>
        <a:xfrm>
          <a:off x="2122144" y="862430"/>
          <a:ext cx="148454" cy="148454"/>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512631-DE60-4509-90E3-4AA62938CF0F}">
      <dsp:nvSpPr>
        <dsp:cNvPr id="0" name=""/>
        <dsp:cNvSpPr/>
      </dsp:nvSpPr>
      <dsp:spPr>
        <a:xfrm>
          <a:off x="2263603" y="763633"/>
          <a:ext cx="1879379" cy="3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fr-FR" sz="1200" kern="1200">
              <a:solidFill>
                <a:prstClr val="white">
                  <a:lumMod val="65000"/>
                </a:prstClr>
              </a:solidFill>
              <a:latin typeface="Calibri" panose="020F0502020204030204" pitchFamily="34" charset="0"/>
              <a:ea typeface="+mn-ea"/>
              <a:cs typeface="Calibri" panose="020F0502020204030204" pitchFamily="34" charset="0"/>
            </a:rPr>
            <a:t>Imprimantes</a:t>
          </a:r>
          <a:r>
            <a:rPr lang="fr-FR" sz="1200" kern="1200" baseline="0">
              <a:solidFill>
                <a:prstClr val="white">
                  <a:lumMod val="65000"/>
                </a:prstClr>
              </a:solidFill>
              <a:latin typeface="Calibri" panose="020F0502020204030204" pitchFamily="34" charset="0"/>
              <a:ea typeface="+mn-ea"/>
              <a:cs typeface="Calibri" panose="020F0502020204030204" pitchFamily="34" charset="0"/>
            </a:rPr>
            <a:t> 3D</a:t>
          </a:r>
          <a:endParaRPr lang="fr-FR" sz="1200" kern="1200">
            <a:solidFill>
              <a:prstClr val="white">
                <a:lumMod val="65000"/>
              </a:prstClr>
            </a:solidFill>
            <a:latin typeface="Calibri" panose="020F0502020204030204" pitchFamily="34" charset="0"/>
            <a:ea typeface="+mn-ea"/>
            <a:cs typeface="Calibri" panose="020F0502020204030204" pitchFamily="34" charset="0"/>
          </a:endParaRPr>
        </a:p>
      </dsp:txBody>
      <dsp:txXfrm>
        <a:off x="2263603" y="763633"/>
        <a:ext cx="1879379" cy="346047"/>
      </dsp:txXfrm>
    </dsp:sp>
    <dsp:sp modelId="{5189B906-DB29-48CD-A11D-42BA4BCE62AD}">
      <dsp:nvSpPr>
        <dsp:cNvPr id="0" name=""/>
        <dsp:cNvSpPr/>
      </dsp:nvSpPr>
      <dsp:spPr>
        <a:xfrm>
          <a:off x="2122144" y="1208477"/>
          <a:ext cx="148454" cy="148454"/>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029D05-A6DD-4A4C-BF37-9534450174B0}">
      <dsp:nvSpPr>
        <dsp:cNvPr id="0" name=""/>
        <dsp:cNvSpPr/>
      </dsp:nvSpPr>
      <dsp:spPr>
        <a:xfrm>
          <a:off x="2263603" y="1109681"/>
          <a:ext cx="1879379" cy="3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fr-FR" sz="1200" kern="1200">
              <a:solidFill>
                <a:prstClr val="white">
                  <a:lumMod val="65000"/>
                </a:prstClr>
              </a:solidFill>
              <a:latin typeface="Calibri" panose="020F0502020204030204" pitchFamily="34" charset="0"/>
              <a:ea typeface="+mn-ea"/>
              <a:cs typeface="Calibri" panose="020F0502020204030204" pitchFamily="34" charset="0"/>
            </a:rPr>
            <a:t>Découpeuse laser</a:t>
          </a:r>
        </a:p>
      </dsp:txBody>
      <dsp:txXfrm>
        <a:off x="2263603" y="1109681"/>
        <a:ext cx="1879379" cy="346047"/>
      </dsp:txXfrm>
    </dsp:sp>
    <dsp:sp modelId="{BDD82AEC-8BAC-4755-AF55-F8D992046BB3}">
      <dsp:nvSpPr>
        <dsp:cNvPr id="0" name=""/>
        <dsp:cNvSpPr/>
      </dsp:nvSpPr>
      <dsp:spPr>
        <a:xfrm>
          <a:off x="2122144" y="1554525"/>
          <a:ext cx="148454" cy="148454"/>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F7C03D-C8FE-4761-A9ED-42AA597C3C9C}">
      <dsp:nvSpPr>
        <dsp:cNvPr id="0" name=""/>
        <dsp:cNvSpPr/>
      </dsp:nvSpPr>
      <dsp:spPr>
        <a:xfrm>
          <a:off x="2263603" y="1455728"/>
          <a:ext cx="1879379" cy="3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fr-FR" sz="1200" kern="1200">
              <a:solidFill>
                <a:prstClr val="white">
                  <a:lumMod val="65000"/>
                </a:prstClr>
              </a:solidFill>
              <a:latin typeface="Calibri" panose="020F0502020204030204" pitchFamily="34" charset="0"/>
              <a:ea typeface="+mn-ea"/>
              <a:cs typeface="Calibri" panose="020F0502020204030204" pitchFamily="34" charset="0"/>
            </a:rPr>
            <a:t>Banque de composants et de cartes électroniques</a:t>
          </a:r>
        </a:p>
      </dsp:txBody>
      <dsp:txXfrm>
        <a:off x="2263603" y="1455728"/>
        <a:ext cx="1879379" cy="3460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132AB-4AD1-4E70-8443-38297EE0B2E8}">
      <dsp:nvSpPr>
        <dsp:cNvPr id="0" name=""/>
        <dsp:cNvSpPr/>
      </dsp:nvSpPr>
      <dsp:spPr>
        <a:xfrm rot="5400000">
          <a:off x="-190612" y="291202"/>
          <a:ext cx="1392676" cy="97487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a:t>Spécificités</a:t>
          </a:r>
        </a:p>
      </dsp:txBody>
      <dsp:txXfrm rot="-5400000">
        <a:off x="18290" y="569738"/>
        <a:ext cx="974873" cy="417803"/>
      </dsp:txXfrm>
    </dsp:sp>
    <dsp:sp modelId="{09F91A21-C383-483A-9148-0676C74B16C1}">
      <dsp:nvSpPr>
        <dsp:cNvPr id="0" name=""/>
        <dsp:cNvSpPr/>
      </dsp:nvSpPr>
      <dsp:spPr>
        <a:xfrm rot="5400000">
          <a:off x="2962724" y="-1965856"/>
          <a:ext cx="1422792" cy="5398494"/>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6223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Sécurité des données et d’utilisation</a:t>
          </a:r>
        </a:p>
        <a:p>
          <a:pPr marL="114300" lvl="1" indent="-114300" algn="l" defTabSz="622300">
            <a:lnSpc>
              <a:spcPct val="90000"/>
            </a:lnSpc>
            <a:spcBef>
              <a:spcPct val="0"/>
            </a:spcBef>
            <a:spcAft>
              <a:spcPct val="15000"/>
            </a:spcAft>
            <a:buChar char="•"/>
          </a:pPr>
          <a:r>
            <a:rPr lang="fr-FR" sz="1200" kern="1200">
              <a:solidFill>
                <a:schemeClr val="bg1">
                  <a:lumMod val="65000"/>
                </a:schemeClr>
              </a:solidFill>
              <a:latin typeface="Calibri" panose="020F0502020204030204" pitchFamily="34" charset="0"/>
              <a:ea typeface="+mn-ea"/>
              <a:cs typeface="Calibri" panose="020F0502020204030204" pitchFamily="34" charset="0"/>
            </a:rPr>
            <a:t>Support web et mobile</a:t>
          </a:r>
        </a:p>
        <a:p>
          <a:pPr marL="114300" lvl="1" indent="-114300" algn="l" defTabSz="6223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Innovante</a:t>
          </a:r>
        </a:p>
        <a:p>
          <a:pPr marL="114300" lvl="1" indent="-114300" algn="l" defTabSz="622300">
            <a:lnSpc>
              <a:spcPct val="90000"/>
            </a:lnSpc>
            <a:spcBef>
              <a:spcPct val="0"/>
            </a:spcBef>
            <a:spcAft>
              <a:spcPct val="15000"/>
            </a:spcAft>
            <a:buChar char="•"/>
          </a:pPr>
          <a:r>
            <a:rPr lang="fr-FR" sz="1200" kern="1200">
              <a:solidFill>
                <a:schemeClr val="bg1">
                  <a:lumMod val="65000"/>
                </a:schemeClr>
              </a:solidFill>
              <a:latin typeface="Calibri" panose="020F0502020204030204" pitchFamily="34" charset="0"/>
              <a:ea typeface="+mn-ea"/>
              <a:cs typeface="Calibri" panose="020F0502020204030204" pitchFamily="34" charset="0"/>
            </a:rPr>
            <a:t>Eco-conception</a:t>
          </a:r>
        </a:p>
        <a:p>
          <a:pPr marL="114300" lvl="1" indent="-114300" algn="l" defTabSz="6223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Durable</a:t>
          </a:r>
        </a:p>
        <a:p>
          <a:pPr marL="114300" lvl="1" indent="-114300" algn="l" defTabSz="622300">
            <a:lnSpc>
              <a:spcPct val="90000"/>
            </a:lnSpc>
            <a:spcBef>
              <a:spcPct val="0"/>
            </a:spcBef>
            <a:spcAft>
              <a:spcPct val="15000"/>
            </a:spcAft>
            <a:buChar char="•"/>
          </a:pPr>
          <a:r>
            <a:rPr lang="fr-FR" sz="1200" kern="1200">
              <a:solidFill>
                <a:schemeClr val="bg1">
                  <a:lumMod val="65000"/>
                </a:schemeClr>
              </a:solidFill>
              <a:latin typeface="Calibri" panose="020F0502020204030204" pitchFamily="34" charset="0"/>
              <a:ea typeface="+mn-ea"/>
              <a:cs typeface="Calibri" panose="020F0502020204030204" pitchFamily="34" charset="0"/>
            </a:rPr>
            <a:t>Performante</a:t>
          </a:r>
        </a:p>
        <a:p>
          <a:pPr marL="114300" lvl="1" indent="-114300" algn="l" defTabSz="6223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Exclusivité</a:t>
          </a:r>
        </a:p>
      </dsp:txBody>
      <dsp:txXfrm rot="-5400000">
        <a:off x="974874" y="91449"/>
        <a:ext cx="5329039" cy="1283882"/>
      </dsp:txXfrm>
    </dsp:sp>
    <dsp:sp modelId="{6E0299AE-D358-4213-B8D8-9ABE3BD8D47F}">
      <dsp:nvSpPr>
        <dsp:cNvPr id="0" name=""/>
        <dsp:cNvSpPr/>
      </dsp:nvSpPr>
      <dsp:spPr>
        <a:xfrm rot="5400000">
          <a:off x="-199757" y="1740911"/>
          <a:ext cx="1392676" cy="97487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a:t>Ergonomie</a:t>
          </a:r>
        </a:p>
      </dsp:txBody>
      <dsp:txXfrm rot="-5400000">
        <a:off x="9145" y="2019447"/>
        <a:ext cx="974873" cy="417803"/>
      </dsp:txXfrm>
    </dsp:sp>
    <dsp:sp modelId="{016361C8-83F8-4FD7-B72C-41AA0C20087F}">
      <dsp:nvSpPr>
        <dsp:cNvPr id="0" name=""/>
        <dsp:cNvSpPr/>
      </dsp:nvSpPr>
      <dsp:spPr>
        <a:xfrm rot="5400000">
          <a:off x="3043652" y="-568316"/>
          <a:ext cx="1260935" cy="5398494"/>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fr-FR" sz="1200" kern="1200">
              <a:solidFill>
                <a:schemeClr val="bg1">
                  <a:lumMod val="65000"/>
                </a:schemeClr>
              </a:solidFill>
              <a:latin typeface="Calibri" panose="020F0502020204030204" pitchFamily="34" charset="0"/>
              <a:ea typeface="+mn-ea"/>
              <a:cs typeface="Calibri" panose="020F0502020204030204" pitchFamily="34" charset="0"/>
            </a:rPr>
            <a:t>Usabilité (limiter les interactions)</a:t>
          </a:r>
        </a:p>
        <a:p>
          <a:pPr marL="114300" lvl="1" indent="-114300" algn="l" defTabSz="5334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Interface responsive</a:t>
          </a:r>
        </a:p>
        <a:p>
          <a:pPr marL="114300" lvl="1" indent="-114300" algn="l" defTabSz="533400">
            <a:lnSpc>
              <a:spcPct val="90000"/>
            </a:lnSpc>
            <a:spcBef>
              <a:spcPct val="0"/>
            </a:spcBef>
            <a:spcAft>
              <a:spcPct val="15000"/>
            </a:spcAft>
            <a:buChar char="•"/>
          </a:pPr>
          <a:r>
            <a:rPr lang="fr-FR" sz="1200" kern="1200">
              <a:solidFill>
                <a:schemeClr val="bg1">
                  <a:lumMod val="65000"/>
                </a:schemeClr>
              </a:solidFill>
              <a:latin typeface="Calibri" panose="020F0502020204030204" pitchFamily="34" charset="0"/>
              <a:ea typeface="+mn-ea"/>
              <a:cs typeface="Calibri" panose="020F0502020204030204" pitchFamily="34" charset="0"/>
            </a:rPr>
            <a:t>Gain de temps et d’énergie, utilité</a:t>
          </a:r>
        </a:p>
        <a:p>
          <a:pPr marL="114300" lvl="1" indent="-114300" algn="l" defTabSz="5334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Affichage en temps réel</a:t>
          </a:r>
        </a:p>
        <a:p>
          <a:pPr marL="114300" lvl="1" indent="-114300" algn="l" defTabSz="533400">
            <a:lnSpc>
              <a:spcPct val="90000"/>
            </a:lnSpc>
            <a:spcBef>
              <a:spcPct val="0"/>
            </a:spcBef>
            <a:spcAft>
              <a:spcPct val="15000"/>
            </a:spcAft>
            <a:buChar char="•"/>
          </a:pPr>
          <a:r>
            <a:rPr lang="fr-FR" sz="1200" kern="1200">
              <a:solidFill>
                <a:schemeClr val="bg1">
                  <a:lumMod val="65000"/>
                </a:schemeClr>
              </a:solidFill>
              <a:latin typeface="Calibri" panose="020F0502020204030204" pitchFamily="34" charset="0"/>
              <a:ea typeface="+mn-ea"/>
              <a:cs typeface="Calibri" panose="020F0502020204030204" pitchFamily="34" charset="0"/>
            </a:rPr>
            <a:t>Faciliter l’accessibilité aux handicapés</a:t>
          </a:r>
        </a:p>
        <a:p>
          <a:pPr marL="114300" lvl="1" indent="-114300" algn="l" defTabSz="5334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Simplicité</a:t>
          </a:r>
        </a:p>
      </dsp:txBody>
      <dsp:txXfrm rot="-5400000">
        <a:off x="974873" y="1562017"/>
        <a:ext cx="5336940" cy="1137827"/>
      </dsp:txXfrm>
    </dsp:sp>
    <dsp:sp modelId="{9305BF13-C412-4041-96A4-9C7460090580}">
      <dsp:nvSpPr>
        <dsp:cNvPr id="0" name=""/>
        <dsp:cNvSpPr/>
      </dsp:nvSpPr>
      <dsp:spPr>
        <a:xfrm rot="5400000">
          <a:off x="-199757" y="3128897"/>
          <a:ext cx="1392676" cy="97487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a:t>Graphisme</a:t>
          </a:r>
        </a:p>
      </dsp:txBody>
      <dsp:txXfrm rot="-5400000">
        <a:off x="9145" y="3407433"/>
        <a:ext cx="974873" cy="417803"/>
      </dsp:txXfrm>
    </dsp:sp>
    <dsp:sp modelId="{BE58113D-B71B-4609-9845-F8FC8445344C}">
      <dsp:nvSpPr>
        <dsp:cNvPr id="0" name=""/>
        <dsp:cNvSpPr/>
      </dsp:nvSpPr>
      <dsp:spPr>
        <a:xfrm rot="5400000">
          <a:off x="3221500" y="651374"/>
          <a:ext cx="905239" cy="5398494"/>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fr-FR" sz="1200" kern="1200">
              <a:solidFill>
                <a:schemeClr val="bg1">
                  <a:lumMod val="65000"/>
                </a:schemeClr>
              </a:solidFill>
              <a:latin typeface="Calibri" panose="020F0502020204030204" pitchFamily="34" charset="0"/>
              <a:cs typeface="Calibri" panose="020F0502020204030204" pitchFamily="34" charset="0"/>
            </a:rPr>
            <a:t>Design épuré</a:t>
          </a:r>
        </a:p>
        <a:p>
          <a:pPr marL="114300" lvl="1" indent="-114300" algn="l" defTabSz="5334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Charte graphique (thème vert, police Roboto)</a:t>
          </a:r>
        </a:p>
        <a:p>
          <a:pPr marL="114300" lvl="1" indent="-114300" algn="l" defTabSz="533400">
            <a:lnSpc>
              <a:spcPct val="90000"/>
            </a:lnSpc>
            <a:spcBef>
              <a:spcPct val="0"/>
            </a:spcBef>
            <a:spcAft>
              <a:spcPct val="15000"/>
            </a:spcAft>
            <a:buChar char="•"/>
          </a:pPr>
          <a:r>
            <a:rPr lang="fr-FR" sz="1200" kern="1200">
              <a:solidFill>
                <a:schemeClr val="bg1">
                  <a:lumMod val="65000"/>
                </a:schemeClr>
              </a:solidFill>
              <a:latin typeface="Calibri" panose="020F0502020204030204" pitchFamily="34" charset="0"/>
              <a:ea typeface="+mn-ea"/>
              <a:cs typeface="Calibri" panose="020F0502020204030204" pitchFamily="34" charset="0"/>
            </a:rPr>
            <a:t>Esthétique</a:t>
          </a:r>
        </a:p>
        <a:p>
          <a:pPr marL="114300" lvl="1" indent="-114300" algn="l" defTabSz="533400">
            <a:lnSpc>
              <a:spcPct val="90000"/>
            </a:lnSpc>
            <a:spcBef>
              <a:spcPct val="0"/>
            </a:spcBef>
            <a:spcAft>
              <a:spcPct val="15000"/>
            </a:spcAft>
            <a:buChar char="•"/>
          </a:pPr>
          <a:r>
            <a:rPr lang="fr-FR" sz="1200" kern="1200">
              <a:solidFill>
                <a:srgbClr val="90C226"/>
              </a:solidFill>
              <a:latin typeface="Calibri" panose="020F0502020204030204" pitchFamily="34" charset="0"/>
              <a:ea typeface="+mn-ea"/>
              <a:cs typeface="Calibri" panose="020F0502020204030204" pitchFamily="34" charset="0"/>
            </a:rPr>
            <a:t>Signifiant (logo)</a:t>
          </a:r>
        </a:p>
      </dsp:txBody>
      <dsp:txXfrm rot="-5400000">
        <a:off x="974873" y="2942191"/>
        <a:ext cx="5354304" cy="8168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B156-A8CE-4820-81E1-0116AC4960CD}">
      <dsp:nvSpPr>
        <dsp:cNvPr id="0" name=""/>
        <dsp:cNvSpPr/>
      </dsp:nvSpPr>
      <dsp:spPr>
        <a:xfrm>
          <a:off x="2670368" y="-147005"/>
          <a:ext cx="1490273" cy="116389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a:latin typeface="+mj-lt"/>
              <a:cs typeface="Calibri" panose="020F0502020204030204" pitchFamily="34" charset="0"/>
            </a:rPr>
            <a:t>SPECIFIQUE</a:t>
          </a:r>
        </a:p>
        <a:p>
          <a:pPr marL="0" lvl="0" indent="0" algn="ctr" defTabSz="711200">
            <a:lnSpc>
              <a:spcPct val="90000"/>
            </a:lnSpc>
            <a:spcBef>
              <a:spcPct val="0"/>
            </a:spcBef>
            <a:spcAft>
              <a:spcPct val="35000"/>
            </a:spcAft>
            <a:buNone/>
          </a:pPr>
          <a:r>
            <a:rPr lang="fr-FR" sz="1600" kern="1200">
              <a:latin typeface="+mj-lt"/>
              <a:cs typeface="Calibri" panose="020F0502020204030204" pitchFamily="34" charset="0"/>
            </a:rPr>
            <a:t>Définir le résultat attendu</a:t>
          </a:r>
        </a:p>
      </dsp:txBody>
      <dsp:txXfrm>
        <a:off x="2727185" y="-90188"/>
        <a:ext cx="1376639" cy="1050262"/>
      </dsp:txXfrm>
    </dsp:sp>
    <dsp:sp modelId="{6436BF6C-D97A-4338-A052-27D516F9AFE1}">
      <dsp:nvSpPr>
        <dsp:cNvPr id="0" name=""/>
        <dsp:cNvSpPr/>
      </dsp:nvSpPr>
      <dsp:spPr>
        <a:xfrm>
          <a:off x="1676794" y="434942"/>
          <a:ext cx="3478689" cy="3478689"/>
        </a:xfrm>
        <a:custGeom>
          <a:avLst/>
          <a:gdLst/>
          <a:ahLst/>
          <a:cxnLst/>
          <a:rect l="0" t="0" r="0" b="0"/>
          <a:pathLst>
            <a:path>
              <a:moveTo>
                <a:pt x="2645658" y="254785"/>
              </a:moveTo>
              <a:arcTo wR="1739344" hR="1739344" stAng="18084228" swAng="1112833"/>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48CFA61-073C-4D93-AF4A-8181A8C9190B}">
      <dsp:nvSpPr>
        <dsp:cNvPr id="0" name=""/>
        <dsp:cNvSpPr/>
      </dsp:nvSpPr>
      <dsp:spPr>
        <a:xfrm>
          <a:off x="4401362" y="1201955"/>
          <a:ext cx="1337984" cy="86968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a:solidFill>
                <a:prstClr val="white"/>
              </a:solidFill>
              <a:latin typeface="Trebuchet MS" panose="020B0603020202020204"/>
              <a:ea typeface="+mn-ea"/>
              <a:cs typeface="Calibri" panose="020F0502020204030204" pitchFamily="34" charset="0"/>
            </a:rPr>
            <a:t>MESURABLE</a:t>
          </a:r>
        </a:p>
        <a:p>
          <a:pPr marL="0" lvl="0" indent="0" algn="ctr" defTabSz="711200">
            <a:lnSpc>
              <a:spcPct val="90000"/>
            </a:lnSpc>
            <a:spcBef>
              <a:spcPct val="0"/>
            </a:spcBef>
            <a:spcAft>
              <a:spcPct val="35000"/>
            </a:spcAft>
            <a:buNone/>
          </a:pPr>
          <a:r>
            <a:rPr lang="fr-FR" sz="1600" kern="1200">
              <a:solidFill>
                <a:prstClr val="white"/>
              </a:solidFill>
              <a:latin typeface="Trebuchet MS" panose="020B0603020202020204"/>
              <a:ea typeface="+mn-ea"/>
              <a:cs typeface="Calibri" panose="020F0502020204030204" pitchFamily="34" charset="0"/>
            </a:rPr>
            <a:t>Quantifier l’objectif</a:t>
          </a:r>
        </a:p>
      </dsp:txBody>
      <dsp:txXfrm>
        <a:off x="4443817" y="1244410"/>
        <a:ext cx="1253074" cy="784779"/>
      </dsp:txXfrm>
    </dsp:sp>
    <dsp:sp modelId="{07DBF8A1-29E0-40BB-8D1E-C47BDD6CAED3}">
      <dsp:nvSpPr>
        <dsp:cNvPr id="0" name=""/>
        <dsp:cNvSpPr/>
      </dsp:nvSpPr>
      <dsp:spPr>
        <a:xfrm>
          <a:off x="1698628" y="625356"/>
          <a:ext cx="3478689" cy="3478689"/>
        </a:xfrm>
        <a:custGeom>
          <a:avLst/>
          <a:gdLst/>
          <a:ahLst/>
          <a:cxnLst/>
          <a:rect l="0" t="0" r="0" b="0"/>
          <a:pathLst>
            <a:path>
              <a:moveTo>
                <a:pt x="3475134" y="1628192"/>
              </a:moveTo>
              <a:arcTo wR="1739344" hR="1739344" stAng="21380162" swAng="1108066"/>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6E959BD-6C8D-49A3-8733-4EA67FB178F1}">
      <dsp:nvSpPr>
        <dsp:cNvPr id="0" name=""/>
        <dsp:cNvSpPr/>
      </dsp:nvSpPr>
      <dsp:spPr>
        <a:xfrm>
          <a:off x="3669756" y="2983479"/>
          <a:ext cx="1849535" cy="119593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a:solidFill>
                <a:prstClr val="white"/>
              </a:solidFill>
              <a:latin typeface="Trebuchet MS" panose="020B0603020202020204"/>
              <a:ea typeface="+mn-ea"/>
              <a:cs typeface="Calibri" panose="020F0502020204030204" pitchFamily="34" charset="0"/>
            </a:rPr>
            <a:t>ATTEIGNABLE</a:t>
          </a:r>
        </a:p>
        <a:p>
          <a:pPr marL="0" lvl="0" indent="0" algn="ctr" defTabSz="711200">
            <a:lnSpc>
              <a:spcPct val="90000"/>
            </a:lnSpc>
            <a:spcBef>
              <a:spcPct val="0"/>
            </a:spcBef>
            <a:spcAft>
              <a:spcPct val="35000"/>
            </a:spcAft>
            <a:buNone/>
          </a:pPr>
          <a:r>
            <a:rPr lang="fr-FR" sz="1600" kern="1200">
              <a:solidFill>
                <a:prstClr val="white"/>
              </a:solidFill>
              <a:latin typeface="Trebuchet MS" panose="020B0603020202020204"/>
              <a:ea typeface="+mn-ea"/>
              <a:cs typeface="Calibri" panose="020F0502020204030204" pitchFamily="34" charset="0"/>
            </a:rPr>
            <a:t>Définir des moyens réalistes</a:t>
          </a:r>
        </a:p>
      </dsp:txBody>
      <dsp:txXfrm>
        <a:off x="3728137" y="3041860"/>
        <a:ext cx="1732773" cy="1079174"/>
      </dsp:txXfrm>
    </dsp:sp>
    <dsp:sp modelId="{82E3EF46-F5CA-4520-B277-F0F03EB36D16}">
      <dsp:nvSpPr>
        <dsp:cNvPr id="0" name=""/>
        <dsp:cNvSpPr/>
      </dsp:nvSpPr>
      <dsp:spPr>
        <a:xfrm>
          <a:off x="1671625" y="532749"/>
          <a:ext cx="3478689" cy="3478689"/>
        </a:xfrm>
        <a:custGeom>
          <a:avLst/>
          <a:gdLst/>
          <a:ahLst/>
          <a:cxnLst/>
          <a:rect l="0" t="0" r="0" b="0"/>
          <a:pathLst>
            <a:path>
              <a:moveTo>
                <a:pt x="1876064" y="3473308"/>
              </a:moveTo>
              <a:arcTo wR="1739344" hR="1739344" stAng="5129499" swAng="735063"/>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E543055-374D-4466-8F13-3FE4F80DED0C}">
      <dsp:nvSpPr>
        <dsp:cNvPr id="0" name=""/>
        <dsp:cNvSpPr/>
      </dsp:nvSpPr>
      <dsp:spPr>
        <a:xfrm>
          <a:off x="1417446" y="2940964"/>
          <a:ext cx="1638107" cy="128096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a:t>REALISTE</a:t>
          </a:r>
        </a:p>
        <a:p>
          <a:pPr marL="0" lvl="0" indent="0" algn="ctr" defTabSz="711200">
            <a:lnSpc>
              <a:spcPct val="90000"/>
            </a:lnSpc>
            <a:spcBef>
              <a:spcPct val="0"/>
            </a:spcBef>
            <a:spcAft>
              <a:spcPct val="35000"/>
            </a:spcAft>
            <a:buNone/>
          </a:pPr>
          <a:r>
            <a:rPr lang="fr-FR" sz="1600" kern="1200"/>
            <a:t>Ressources humaines et techniques</a:t>
          </a:r>
        </a:p>
      </dsp:txBody>
      <dsp:txXfrm>
        <a:off x="1479978" y="3003496"/>
        <a:ext cx="1513043" cy="1155901"/>
      </dsp:txXfrm>
    </dsp:sp>
    <dsp:sp modelId="{4DCA2F16-75F6-40B3-BAB9-A2912EFAE049}">
      <dsp:nvSpPr>
        <dsp:cNvPr id="0" name=""/>
        <dsp:cNvSpPr/>
      </dsp:nvSpPr>
      <dsp:spPr>
        <a:xfrm>
          <a:off x="1658750" y="652663"/>
          <a:ext cx="3478689" cy="3478689"/>
        </a:xfrm>
        <a:custGeom>
          <a:avLst/>
          <a:gdLst/>
          <a:ahLst/>
          <a:cxnLst/>
          <a:rect l="0" t="0" r="0" b="0"/>
          <a:pathLst>
            <a:path>
              <a:moveTo>
                <a:pt x="45257" y="2133537"/>
              </a:moveTo>
              <a:arcTo wR="1739344" hR="1739344" stAng="10014066" swAng="968296"/>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DE03CE5-7E6E-4E16-B17A-819DADE467F8}">
      <dsp:nvSpPr>
        <dsp:cNvPr id="0" name=""/>
        <dsp:cNvSpPr/>
      </dsp:nvSpPr>
      <dsp:spPr>
        <a:xfrm>
          <a:off x="976808" y="1133824"/>
          <a:ext cx="1570231" cy="100595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a:t>TEMPOREL</a:t>
          </a:r>
        </a:p>
        <a:p>
          <a:pPr marL="0" lvl="0" indent="0" algn="ctr" defTabSz="711200">
            <a:lnSpc>
              <a:spcPct val="90000"/>
            </a:lnSpc>
            <a:spcBef>
              <a:spcPct val="0"/>
            </a:spcBef>
            <a:spcAft>
              <a:spcPct val="35000"/>
            </a:spcAft>
            <a:buNone/>
          </a:pPr>
          <a:r>
            <a:rPr lang="fr-FR" sz="1600" kern="1200"/>
            <a:t>Date limite des objectifs</a:t>
          </a:r>
        </a:p>
      </dsp:txBody>
      <dsp:txXfrm>
        <a:off x="1025915" y="1182931"/>
        <a:ext cx="1472017" cy="907738"/>
      </dsp:txXfrm>
    </dsp:sp>
    <dsp:sp modelId="{4955A2A3-C3B0-4EA6-8CF4-7E80377BABED}">
      <dsp:nvSpPr>
        <dsp:cNvPr id="0" name=""/>
        <dsp:cNvSpPr/>
      </dsp:nvSpPr>
      <dsp:spPr>
        <a:xfrm>
          <a:off x="1676794" y="434942"/>
          <a:ext cx="3478689" cy="3478689"/>
        </a:xfrm>
        <a:custGeom>
          <a:avLst/>
          <a:gdLst/>
          <a:ahLst/>
          <a:cxnLst/>
          <a:rect l="0" t="0" r="0" b="0"/>
          <a:pathLst>
            <a:path>
              <a:moveTo>
                <a:pt x="452050" y="569646"/>
              </a:moveTo>
              <a:arcTo wR="1739344" hR="1739344" stAng="13335589" swAng="1009902"/>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3BC894-CDAF-4B07-AA17-65A365A753E2}" type="datetimeFigureOut">
              <a:rPr lang="fr-FR" smtClean="0"/>
              <a:t>03/08/2022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CF7DE-90A5-4917-A1F1-17D60F7B9B74}" type="slidenum">
              <a:rPr lang="fr-FR" smtClean="0"/>
              <a:t>‹N°›</a:t>
            </a:fld>
            <a:endParaRPr lang="fr-FR"/>
          </a:p>
        </p:txBody>
      </p:sp>
    </p:spTree>
    <p:extLst>
      <p:ext uri="{BB962C8B-B14F-4D97-AF65-F5344CB8AC3E}">
        <p14:creationId xmlns:p14="http://schemas.microsoft.com/office/powerpoint/2010/main" val="391905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Le projet devra lui aussi être « vert » et inclusif d’un certain nombre de principe d’éco-conception web tel qu’un :</a:t>
            </a:r>
          </a:p>
          <a:p>
            <a:pPr marL="171450" indent="-171450">
              <a:buFontTx/>
              <a:buChar char="-"/>
            </a:pPr>
            <a:r>
              <a:rPr lang="fr-FR" sz="1200" kern="1200">
                <a:solidFill>
                  <a:schemeClr val="tx1"/>
                </a:solidFill>
                <a:effectLst/>
                <a:latin typeface="+mn-lt"/>
                <a:ea typeface="+mn-ea"/>
                <a:cs typeface="+mn-cs"/>
              </a:rPr>
              <a:t>code source propre et conforme aux bonnes pratiques du web (W3C, ECMASCript, PSR4, minifier le CSS...)</a:t>
            </a:r>
          </a:p>
          <a:p>
            <a:pPr marL="171450" indent="-171450">
              <a:buFontTx/>
              <a:buChar char="-"/>
            </a:pPr>
            <a:r>
              <a:rPr lang="fr-FR" sz="1200" kern="1200">
                <a:solidFill>
                  <a:schemeClr val="tx1"/>
                </a:solidFill>
                <a:effectLst/>
                <a:latin typeface="+mn-lt"/>
                <a:ea typeface="+mn-ea"/>
                <a:cs typeface="+mn-cs"/>
              </a:rPr>
              <a:t>un hébergeur écologique</a:t>
            </a:r>
          </a:p>
          <a:p>
            <a:pPr marL="171450" indent="-171450">
              <a:buFontTx/>
              <a:buChar char="-"/>
            </a:pPr>
            <a:r>
              <a:rPr lang="fr-FR" sz="1200" kern="1200">
                <a:solidFill>
                  <a:schemeClr val="tx1"/>
                </a:solidFill>
                <a:effectLst/>
                <a:latin typeface="+mn-lt"/>
                <a:ea typeface="+mn-ea"/>
                <a:cs typeface="+mn-cs"/>
              </a:rPr>
              <a:t>limiter les animations ainsi que le nombre de pages navigable</a:t>
            </a: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2</a:t>
            </a:fld>
            <a:endParaRPr lang="fr-FR"/>
          </a:p>
        </p:txBody>
      </p:sp>
    </p:spTree>
    <p:extLst>
      <p:ext uri="{BB962C8B-B14F-4D97-AF65-F5344CB8AC3E}">
        <p14:creationId xmlns:p14="http://schemas.microsoft.com/office/powerpoint/2010/main" val="188005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Langages de programmation différents = API était nécessaire</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Totalement « stateless » : les interactions persistent malgré une coupure serveur, </a:t>
            </a:r>
          </a:p>
          <a:p>
            <a:r>
              <a:rPr lang="fr-FR" sz="1200" kern="1200">
                <a:solidFill>
                  <a:schemeClr val="tx1"/>
                </a:solidFill>
                <a:effectLst/>
                <a:latin typeface="+mn-lt"/>
                <a:ea typeface="+mn-ea"/>
                <a:cs typeface="+mn-cs"/>
              </a:rPr>
              <a:t>le client garde en mémoire des informations sans avoir constamment besoin de les demander au serveur. </a:t>
            </a:r>
          </a:p>
          <a:p>
            <a:r>
              <a:rPr lang="fr-FR" sz="1200" kern="1200">
                <a:solidFill>
                  <a:schemeClr val="tx1"/>
                </a:solidFill>
                <a:effectLst/>
                <a:latin typeface="+mn-lt"/>
                <a:ea typeface="+mn-ea"/>
                <a:cs typeface="+mn-cs"/>
              </a:rPr>
              <a:t>REST se veut donc orientée client-serveur.</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Basées sur HTTP (Hypertext Transfer Protocol)</a:t>
            </a:r>
          </a:p>
          <a:p>
            <a:r>
              <a:rPr lang="fr-FR" sz="1200" kern="1200">
                <a:solidFill>
                  <a:schemeClr val="tx1"/>
                </a:solidFill>
                <a:effectLst/>
                <a:latin typeface="+mn-lt"/>
                <a:ea typeface="+mn-ea"/>
                <a:cs typeface="+mn-cs"/>
              </a:rPr>
              <a:t>Ce ne sont que des méthodes qui peuvent définir les requêtes que le client peut effectuer GET, POST, PUT, DELETE</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Réponse envoyée n’est pas une ressource, c’est la représentation d’une ressource === JSON !!!</a:t>
            </a:r>
          </a:p>
          <a:p>
            <a:r>
              <a:rPr lang="fr-FR" sz="1200" kern="1200">
                <a:solidFill>
                  <a:schemeClr val="tx1"/>
                </a:solidFill>
                <a:effectLst/>
                <a:latin typeface="+mn-lt"/>
                <a:ea typeface="+mn-ea"/>
                <a:cs typeface="+mn-cs"/>
              </a:rPr>
              <a:t>JSON = représente un objet (stockage des données multi-types) et est très légère grâce à sa syntaxe simple.</a:t>
            </a:r>
            <a:endParaRPr lang="fr-F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15</a:t>
            </a:fld>
            <a:endParaRPr lang="fr-FR"/>
          </a:p>
        </p:txBody>
      </p:sp>
    </p:spTree>
    <p:extLst>
      <p:ext uri="{BB962C8B-B14F-4D97-AF65-F5344CB8AC3E}">
        <p14:creationId xmlns:p14="http://schemas.microsoft.com/office/powerpoint/2010/main" val="63301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Pour la partie front-end mon choix s’est porté sur l’utilisation d’un framework.</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Angular 7 MVVM (Model-View-ViewModel).</a:t>
            </a:r>
          </a:p>
          <a:p>
            <a:r>
              <a:rPr lang="fr-FR" sz="1200" kern="1200">
                <a:solidFill>
                  <a:schemeClr val="tx1"/>
                </a:solidFill>
                <a:effectLst/>
                <a:latin typeface="+mn-lt"/>
                <a:ea typeface="+mn-ea"/>
                <a:cs typeface="+mn-cs"/>
              </a:rPr>
              <a:t>La liaison des données (data-binding), les filtres (pipes), le client API, les directives, le routage, la validation des formulaires.</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TypeScript est un sur-ensemble du langage JavaScript qui est transcompilé en Js afin d’être compréhensible par les navigateurs.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Introduit les classes, base de la POO.</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Typage strict des variables ce qui permet un contrôle très sérieux des données soumises au back-end.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Documentation très étoffée + grande communauté gravite autour de ce framework.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Open-source.</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RTA (Real Time Application) afin de réagir en temps réel à l’affichage des données sur l’IHM.</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Orienté SPA « Single-page application » et donc peu gourmand en ressources côté client. </a:t>
            </a:r>
          </a:p>
          <a:p>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NodeJs interprète le code. </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Single thread (mono-tâche) et non bloquant (lancer une tâche sans forcément attendre qu’elle se finisse pour passer à la suivante)</a:t>
            </a:r>
          </a:p>
          <a:p>
            <a:r>
              <a:rPr lang="fr-FR" sz="1200" kern="1200">
                <a:solidFill>
                  <a:schemeClr val="tx1"/>
                </a:solidFill>
                <a:effectLst/>
                <a:latin typeface="+mn-lt"/>
                <a:ea typeface="+mn-ea"/>
                <a:cs typeface="+mn-cs"/>
              </a:rPr>
              <a:t>Gérer énormément de requêtes en parallèle sans les faire attendre les unes les autres = adapté aux SPA et RTA.</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Repose sur le moteur V8 (Chrome) et utilise celui-ci en dehors du navigateur.</a:t>
            </a: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16</a:t>
            </a:fld>
            <a:endParaRPr lang="fr-FR"/>
          </a:p>
        </p:txBody>
      </p:sp>
    </p:spTree>
    <p:extLst>
      <p:ext uri="{BB962C8B-B14F-4D97-AF65-F5344CB8AC3E}">
        <p14:creationId xmlns:p14="http://schemas.microsoft.com/office/powerpoint/2010/main" val="325742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Penser à protéger les routes de l’API.</a:t>
            </a: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17</a:t>
            </a:fld>
            <a:endParaRPr lang="fr-FR"/>
          </a:p>
        </p:txBody>
      </p:sp>
    </p:spTree>
    <p:extLst>
      <p:ext uri="{BB962C8B-B14F-4D97-AF65-F5344CB8AC3E}">
        <p14:creationId xmlns:p14="http://schemas.microsoft.com/office/powerpoint/2010/main" val="2031328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Tableaux définis, composés de colonnes et d’entrées.</a:t>
            </a:r>
          </a:p>
          <a:p>
            <a:r>
              <a:rPr lang="fr-FR" sz="1200" kern="1200">
                <a:solidFill>
                  <a:schemeClr val="tx1"/>
                </a:solidFill>
                <a:effectLst/>
                <a:latin typeface="+mn-lt"/>
                <a:ea typeface="+mn-ea"/>
                <a:cs typeface="+mn-cs"/>
              </a:rPr>
              <a:t>Identifiant unique (clé primaire) </a:t>
            </a:r>
          </a:p>
          <a:p>
            <a:r>
              <a:rPr lang="fr-FR" sz="1200" kern="1200">
                <a:solidFill>
                  <a:schemeClr val="tx1"/>
                </a:solidFill>
                <a:effectLst/>
                <a:latin typeface="+mn-lt"/>
                <a:ea typeface="+mn-ea"/>
                <a:cs typeface="+mn-cs"/>
              </a:rPr>
              <a:t>Ensemble de valeurs (entrées) </a:t>
            </a:r>
          </a:p>
          <a:p>
            <a:r>
              <a:rPr lang="fr-FR" sz="1200" kern="1200">
                <a:solidFill>
                  <a:schemeClr val="tx1"/>
                </a:solidFill>
                <a:effectLst/>
                <a:latin typeface="+mn-lt"/>
                <a:ea typeface="+mn-ea"/>
                <a:cs typeface="+mn-cs"/>
              </a:rPr>
              <a:t>Associer ces tables entre elles en utilisant des clés étrangères</a:t>
            </a:r>
          </a:p>
          <a:p>
            <a:r>
              <a:rPr lang="fr-FR" sz="1200" kern="1200">
                <a:solidFill>
                  <a:schemeClr val="tx1"/>
                </a:solidFill>
                <a:effectLst/>
                <a:latin typeface="+mn-lt"/>
                <a:ea typeface="+mn-ea"/>
                <a:cs typeface="+mn-cs"/>
              </a:rPr>
              <a:t>=== particulièrement adapté aux besoins de cette application.</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Ang7  sur 4200 et Sf4 sur 8000</a:t>
            </a:r>
          </a:p>
          <a:p>
            <a:r>
              <a:rPr lang="fr-FR" sz="1200" kern="1200">
                <a:solidFill>
                  <a:schemeClr val="tx1"/>
                </a:solidFill>
                <a:effectLst/>
                <a:latin typeface="+mn-lt"/>
                <a:ea typeface="+mn-ea"/>
                <a:cs typeface="+mn-cs"/>
              </a:rPr>
              <a:t>Requête HTTP multi-origine (cross-origin) = demander ressource provenant d’un port différent (domaine, protocole)</a:t>
            </a:r>
            <a:endParaRPr lang="fr-F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18</a:t>
            </a:fld>
            <a:endParaRPr lang="fr-FR"/>
          </a:p>
        </p:txBody>
      </p:sp>
    </p:spTree>
    <p:extLst>
      <p:ext uri="{BB962C8B-B14F-4D97-AF65-F5344CB8AC3E}">
        <p14:creationId xmlns:p14="http://schemas.microsoft.com/office/powerpoint/2010/main" val="3774125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21</a:t>
            </a:fld>
            <a:endParaRPr lang="fr-FR"/>
          </a:p>
        </p:txBody>
      </p:sp>
    </p:spTree>
    <p:extLst>
      <p:ext uri="{BB962C8B-B14F-4D97-AF65-F5344CB8AC3E}">
        <p14:creationId xmlns:p14="http://schemas.microsoft.com/office/powerpoint/2010/main" val="767433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Création déterminée par le MCD.</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 Entité du MCD devient une relation, c’est-à-dire une table.</a:t>
            </a:r>
          </a:p>
          <a:p>
            <a:r>
              <a:rPr lang="fr-FR" sz="1200" kern="1200">
                <a:solidFill>
                  <a:schemeClr val="tx1"/>
                </a:solidFill>
                <a:effectLst/>
                <a:latin typeface="+mn-lt"/>
                <a:ea typeface="+mn-ea"/>
                <a:cs typeface="+mn-cs"/>
              </a:rPr>
              <a:t>- Son identifiant devient la clé primaire de la relation.</a:t>
            </a:r>
          </a:p>
          <a:p>
            <a:r>
              <a:rPr lang="fr-FR" sz="1200" kern="1200">
                <a:solidFill>
                  <a:schemeClr val="tx1"/>
                </a:solidFill>
                <a:effectLst/>
                <a:latin typeface="+mn-lt"/>
                <a:ea typeface="+mn-ea"/>
                <a:cs typeface="+mn-cs"/>
              </a:rPr>
              <a:t>- Les autres propriétés deviennent les attributs de la relation.</a:t>
            </a:r>
          </a:p>
          <a:p>
            <a:endParaRPr lang="fr-F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22</a:t>
            </a:fld>
            <a:endParaRPr lang="fr-FR"/>
          </a:p>
        </p:txBody>
      </p:sp>
    </p:spTree>
    <p:extLst>
      <p:ext uri="{BB962C8B-B14F-4D97-AF65-F5344CB8AC3E}">
        <p14:creationId xmlns:p14="http://schemas.microsoft.com/office/powerpoint/2010/main" val="2586585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a:t>Annotations : routing.</a:t>
            </a:r>
          </a:p>
          <a:p>
            <a:pPr marL="171450" indent="-171450">
              <a:buFontTx/>
              <a:buChar char="-"/>
            </a:pPr>
            <a:r>
              <a:rPr lang="fr-FR"/>
              <a:t>Importer components nécessaires, bundles, interface ainsi que les controllers auxquels il fera appel.</a:t>
            </a: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23</a:t>
            </a:fld>
            <a:endParaRPr lang="fr-FR"/>
          </a:p>
        </p:txBody>
      </p:sp>
    </p:spTree>
    <p:extLst>
      <p:ext uri="{BB962C8B-B14F-4D97-AF65-F5344CB8AC3E}">
        <p14:creationId xmlns:p14="http://schemas.microsoft.com/office/powerpoint/2010/main" val="1166429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Import Model Arrosage ainsi que son repository. </a:t>
            </a:r>
          </a:p>
          <a:p>
            <a:r>
              <a:rPr lang="fr-FR" sz="1200" kern="1200">
                <a:solidFill>
                  <a:schemeClr val="tx1"/>
                </a:solidFill>
                <a:effectLst/>
                <a:latin typeface="+mn-lt"/>
                <a:ea typeface="+mn-ea"/>
                <a:cs typeface="+mn-cs"/>
              </a:rPr>
              <a:t>EntityManagerInterface qui est destiné à faire le lien entre les Entités (objets PHP) et la base de données. On parle ici de persistance des données.</a:t>
            </a:r>
          </a:p>
          <a:p>
            <a:r>
              <a:rPr lang="fr-FR" sz="1200" kern="1200">
                <a:solidFill>
                  <a:schemeClr val="tx1"/>
                </a:solidFill>
                <a:effectLst/>
                <a:latin typeface="+mn-lt"/>
                <a:ea typeface="+mn-ea"/>
                <a:cs typeface="+mn-cs"/>
              </a:rPr>
              <a:t>De plus j’importe quelques components nécessaires à la sérialisation de mes données. </a:t>
            </a:r>
            <a:endParaRPr lang="fr-F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24</a:t>
            </a:fld>
            <a:endParaRPr lang="fr-FR"/>
          </a:p>
        </p:txBody>
      </p:sp>
    </p:spTree>
    <p:extLst>
      <p:ext uri="{BB962C8B-B14F-4D97-AF65-F5344CB8AC3E}">
        <p14:creationId xmlns:p14="http://schemas.microsoft.com/office/powerpoint/2010/main" val="2129909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29</a:t>
            </a:fld>
            <a:endParaRPr lang="fr-FR"/>
          </a:p>
        </p:txBody>
      </p:sp>
    </p:spTree>
    <p:extLst>
      <p:ext uri="{BB962C8B-B14F-4D97-AF65-F5344CB8AC3E}">
        <p14:creationId xmlns:p14="http://schemas.microsoft.com/office/powerpoint/2010/main" val="170813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3</a:t>
            </a:fld>
            <a:endParaRPr lang="fr-FR"/>
          </a:p>
        </p:txBody>
      </p:sp>
    </p:spTree>
    <p:extLst>
      <p:ext uri="{BB962C8B-B14F-4D97-AF65-F5344CB8AC3E}">
        <p14:creationId xmlns:p14="http://schemas.microsoft.com/office/powerpoint/2010/main" val="262167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Fontes 400 sans-serif et 300 sans-serif</a:t>
            </a: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5</a:t>
            </a:fld>
            <a:endParaRPr lang="fr-FR"/>
          </a:p>
        </p:txBody>
      </p:sp>
    </p:spTree>
    <p:extLst>
      <p:ext uri="{BB962C8B-B14F-4D97-AF65-F5344CB8AC3E}">
        <p14:creationId xmlns:p14="http://schemas.microsoft.com/office/powerpoint/2010/main" val="3111999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Il apparaît en effet que 59 % des français disposeraient d’un jardin soit 39M de personnes rien que pour notre si verdoyant pays. </a:t>
            </a:r>
          </a:p>
          <a:p>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EasyGarden sera disponible pour tous types d’appareils allant de Android, IOS, tablette, smartphone à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Le but du multiplatform rend accessible au plus grand nombre l’application quel que soit le support utilisé.</a:t>
            </a:r>
          </a:p>
          <a:p>
            <a:endParaRPr lang="fr-F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6</a:t>
            </a:fld>
            <a:endParaRPr lang="fr-FR"/>
          </a:p>
        </p:txBody>
      </p:sp>
    </p:spTree>
    <p:extLst>
      <p:ext uri="{BB962C8B-B14F-4D97-AF65-F5344CB8AC3E}">
        <p14:creationId xmlns:p14="http://schemas.microsoft.com/office/powerpoint/2010/main" val="1571126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Spécifique: </a:t>
            </a:r>
            <a:r>
              <a:rPr lang="fr-FR" sz="1200" kern="1200">
                <a:solidFill>
                  <a:schemeClr val="tx1"/>
                </a:solidFill>
                <a:effectLst/>
                <a:latin typeface="+mn-lt"/>
                <a:ea typeface="+mn-ea"/>
                <a:cs typeface="+mn-cs"/>
              </a:rPr>
              <a:t>développer une application permettant de gérer des équipements de parcs et jardins et d’en afficher le suivi des données en temps réel.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Mesurable: quantifier l’objectif afin de déterminer s’il est atteint, cycle de méthode agile, mindmapping, Trello, méthode kanban peuvent nous aider dans cette tâche.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Atteignable: Définir des objectifs acceptables tout en restant ambitieux.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Réaliste: effectuer montée en compétences de manière autodidacte sur les technologies ciblées. Mieux organiser mon temps de travail afin d’intégrer plus rapidement les nouvelles connaissances requises.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Temporel: temps nécessaire, certaine productivité et rester efficace: sentiment d’urgence due à deadline.</a:t>
            </a:r>
            <a:endParaRPr lang="fr-FR"/>
          </a:p>
          <a:p>
            <a:endParaRPr lang="fr-F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7</a:t>
            </a:fld>
            <a:endParaRPr lang="fr-FR"/>
          </a:p>
        </p:txBody>
      </p:sp>
    </p:spTree>
    <p:extLst>
      <p:ext uri="{BB962C8B-B14F-4D97-AF65-F5344CB8AC3E}">
        <p14:creationId xmlns:p14="http://schemas.microsoft.com/office/powerpoint/2010/main" val="27935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L’étude de l’Insee de 2008 met en avant que 89% des français se disent adeptes du jardinage. </a:t>
            </a:r>
          </a:p>
          <a:p>
            <a:r>
              <a:rPr lang="fr-FR" sz="1200" kern="1200">
                <a:solidFill>
                  <a:schemeClr val="tx1"/>
                </a:solidFill>
                <a:effectLst/>
                <a:latin typeface="+mn-lt"/>
                <a:ea typeface="+mn-ea"/>
                <a:cs typeface="+mn-cs"/>
              </a:rPr>
              <a:t>Il apparaît que 59 % d’entre eux disposeraient d’un jardin (soit 39M de personnes rien que pour notre pays), 89% d’un espace de jardinage. </a:t>
            </a:r>
          </a:p>
          <a:p>
            <a:r>
              <a:rPr lang="fr-FR" sz="1200" kern="1200">
                <a:solidFill>
                  <a:schemeClr val="tx1"/>
                </a:solidFill>
                <a:effectLst/>
                <a:latin typeface="+mn-lt"/>
                <a:ea typeface="+mn-ea"/>
                <a:cs typeface="+mn-cs"/>
              </a:rPr>
              <a:t>Panier moyen du jardinier français annuel est de 113 euros.</a:t>
            </a:r>
            <a:endParaRPr lang="fr-F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8</a:t>
            </a:fld>
            <a:endParaRPr lang="fr-FR"/>
          </a:p>
        </p:txBody>
      </p:sp>
    </p:spTree>
    <p:extLst>
      <p:ext uri="{BB962C8B-B14F-4D97-AF65-F5344CB8AC3E}">
        <p14:creationId xmlns:p14="http://schemas.microsoft.com/office/powerpoint/2010/main" val="2807213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Nous voyons ici que toute l’application requiert d’être identifié.</a:t>
            </a: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12</a:t>
            </a:fld>
            <a:endParaRPr lang="fr-FR"/>
          </a:p>
        </p:txBody>
      </p:sp>
    </p:spTree>
    <p:extLst>
      <p:ext uri="{BB962C8B-B14F-4D97-AF65-F5344CB8AC3E}">
        <p14:creationId xmlns:p14="http://schemas.microsoft.com/office/powerpoint/2010/main" val="630245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Le site doit aussi présenter une certaine relative simplicité d’utilisation, </a:t>
            </a:r>
          </a:p>
          <a:p>
            <a:r>
              <a:rPr lang="fr-FR"/>
              <a:t>c’est pourquoi une arborescence simple avec seulement 3 niveaux a été imaginée.</a:t>
            </a:r>
          </a:p>
          <a:p>
            <a:endParaRPr lang="fr-FR"/>
          </a:p>
          <a:p>
            <a:r>
              <a:rPr lang="fr-FR"/>
              <a:t>SPECIFICITES FONCTIONNELLES</a:t>
            </a: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13</a:t>
            </a:fld>
            <a:endParaRPr lang="fr-FR"/>
          </a:p>
        </p:txBody>
      </p:sp>
    </p:spTree>
    <p:extLst>
      <p:ext uri="{BB962C8B-B14F-4D97-AF65-F5344CB8AC3E}">
        <p14:creationId xmlns:p14="http://schemas.microsoft.com/office/powerpoint/2010/main" val="1126554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Pour la partie back-end, mon choix s’est naturellement dirigé vers l’utilisation d’un framework PHP. </a:t>
            </a:r>
          </a:p>
          <a:p>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Sf4 modèle MVC, livré avec des composants et des modules génériques qui peuvent être réutilisés.</a:t>
            </a:r>
          </a:p>
          <a:p>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Il favorise également la maintenance à long terme, la stabilité et la haute évolutivité tout en préservant la bonne conformité du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Il permet aussi de développer en POO (Programmation Orientée Objet). </a:t>
            </a:r>
          </a:p>
          <a:p>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Une documentation, des forums et une communauté active ont par ailleurs aussi motivés mon choix. </a:t>
            </a:r>
          </a:p>
          <a:p>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Doctrine possède son propre langage le DQL (Doctrine Query Langage) qui est un langage de requête orienté objet propre à lui-même.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Il peut être utilisé à la place du langage SQL pour créer les requêtes d’accès et de manipulation de la base de données.</a:t>
            </a:r>
          </a:p>
          <a:p>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Composer est un gestionnaire de dépendances qui ne sont autres que toutes les bibliothèques dont le projet dépend pour fonctionner.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MAJ et paramètres d’autoload. Ces bibliothèques sont centralisées sur packagist.org</a:t>
            </a:r>
          </a:p>
          <a:p>
            <a:endParaRPr lang="fr-FR"/>
          </a:p>
        </p:txBody>
      </p:sp>
      <p:sp>
        <p:nvSpPr>
          <p:cNvPr id="4" name="Espace réservé du numéro de diapositive 3"/>
          <p:cNvSpPr>
            <a:spLocks noGrp="1"/>
          </p:cNvSpPr>
          <p:nvPr>
            <p:ph type="sldNum" sz="quarter" idx="5"/>
          </p:nvPr>
        </p:nvSpPr>
        <p:spPr/>
        <p:txBody>
          <a:bodyPr/>
          <a:lstStyle/>
          <a:p>
            <a:fld id="{F5DCF7DE-90A5-4917-A1F1-17D60F7B9B74}" type="slidenum">
              <a:rPr lang="fr-FR" smtClean="0"/>
              <a:t>14</a:t>
            </a:fld>
            <a:endParaRPr lang="fr-FR"/>
          </a:p>
        </p:txBody>
      </p:sp>
    </p:spTree>
    <p:extLst>
      <p:ext uri="{BB962C8B-B14F-4D97-AF65-F5344CB8AC3E}">
        <p14:creationId xmlns:p14="http://schemas.microsoft.com/office/powerpoint/2010/main" val="3110076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3610409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BE451C3-0FF4-47C4-B829-773ADF60F88C}"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37076096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BE451C3-0FF4-47C4-B829-773ADF60F88C}"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2178943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C12C299-16B2-4475-990D-751901EACC14}"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2163137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BE451C3-0FF4-47C4-B829-773ADF60F88C}"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273283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BE451C3-0FF4-47C4-B829-773ADF60F88C}"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80972513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1908831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1962609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2280519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34E6425-0181-43F2-84FC-787E803FD2F8}"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327043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2735318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8/3/2022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1660296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8/3/2022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2737275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8/3/2022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2725961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6E86A4C-8E40-4F87-A4F0-01A0687C5742}" type="datetimeFigureOut">
              <a:rPr lang="en-US" smtClean="0"/>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54402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5E72C73-2D91-4E12-BA25-F0AA0C03599B}" type="datetimeFigureOut">
              <a:rPr lang="en-US" smtClean="0"/>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353300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451C3-0FF4-47C4-B829-773ADF60F88C}" type="datetimeFigureOut">
              <a:rPr lang="en-US" smtClean="0"/>
              <a:t>8/3/2022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‹N°›</a:t>
            </a:fld>
            <a:endParaRPr lang="en-US"/>
          </a:p>
        </p:txBody>
      </p:sp>
    </p:spTree>
    <p:extLst>
      <p:ext uri="{BB962C8B-B14F-4D97-AF65-F5344CB8AC3E}">
        <p14:creationId xmlns:p14="http://schemas.microsoft.com/office/powerpoint/2010/main" val="366884358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file:///C:\Users\Darka\AppData\Local\Postman\Postman.exe" TargetMode="External"/><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file:///C:\Users\Darka\AppData\Local\Postman\Postman.exe" TargetMode="External"/><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hyperlink" Target="file:///C:\Users\Darka\AppData\Local\Postman\Postman.exe" TargetMode="External"/><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jpe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file:///C:\Users\Darka\AppData\Local\Postman\Postman.exe" TargetMode="External"/><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gif"/><Relationship Id="rId10" Type="http://schemas.openxmlformats.org/officeDocument/2006/relationships/image" Target="../media/image20.png"/><Relationship Id="rId4" Type="http://schemas.openxmlformats.org/officeDocument/2006/relationships/image" Target="../media/image1.png"/><Relationship Id="rId9" Type="http://schemas.microsoft.com/office/2007/relationships/hdphoto" Target="../media/hdphoto3.wdp"/></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png"/><Relationship Id="rId3" Type="http://schemas.openxmlformats.org/officeDocument/2006/relationships/hyperlink" Target="file:///C:\Users\Darka\AppData\Local\Postman\Postman.exe" TargetMode="External"/><Relationship Id="rId7" Type="http://schemas.microsoft.com/office/2007/relationships/hdphoto" Target="../media/hdphoto1.wdp"/><Relationship Id="rId12" Type="http://schemas.microsoft.com/office/2007/relationships/hdphoto" Target="../media/hdphoto5.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3.png"/><Relationship Id="rId5" Type="http://schemas.openxmlformats.org/officeDocument/2006/relationships/image" Target="../media/image5.gif"/><Relationship Id="rId10" Type="http://schemas.microsoft.com/office/2007/relationships/hdphoto" Target="../media/hdphoto4.wdp"/><Relationship Id="rId4" Type="http://schemas.openxmlformats.org/officeDocument/2006/relationships/image" Target="../media/image1.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file:///C:\Users\Darka\AppData\Local\Postman\Postman.exe" TargetMode="External"/><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file:///C:\Users\Darka\AppData\Local\Postman\Postman.exe" TargetMode="Externa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1.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jp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hyperlink" Target="file:///C:\Users\Darka\AppData\Local\Postman\Postman.exe" TargetMode="External"/><Relationship Id="rId10" Type="http://schemas.openxmlformats.org/officeDocument/2006/relationships/image" Target="../media/image5.gif"/><Relationship Id="rId4" Type="http://schemas.openxmlformats.org/officeDocument/2006/relationships/notesSlide" Target="../notesSlides/notesSlide1.xml"/><Relationship Id="rId9"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33.png"/><Relationship Id="rId4" Type="http://schemas.openxmlformats.org/officeDocument/2006/relationships/image" Target="../media/image5.gif"/><Relationship Id="rId9" Type="http://schemas.openxmlformats.org/officeDocument/2006/relationships/image" Target="../media/image32.jpe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file:///C:\Users\Darka\AppData\Local\Postman\Postman.exe" TargetMode="Externa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5.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5.gif"/><Relationship Id="rId5" Type="http://schemas.openxmlformats.org/officeDocument/2006/relationships/image" Target="../media/image1.png"/><Relationship Id="rId4" Type="http://schemas.openxmlformats.org/officeDocument/2006/relationships/hyperlink" Target="file:///C:\Users\Darka\AppData\Local\Postman\Postman.exe" TargetMode="External"/><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file:///C:\Users\Darka\AppData\Local\Postman\Postman.exe" TargetMode="Externa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file:///C:\Users\Darka\AppData\Local\Postman\Postman.exe" TargetMode="External"/><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file:///C:\Users\Darka\AppData\Local\Postman\Postman.exe" TargetMode="External"/><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file:///C:\Users\Darka\AppData\Local\Postman\Postman.exe" TargetMode="External"/><Relationship Id="rId7" Type="http://schemas.openxmlformats.org/officeDocument/2006/relationships/diagramQuickStyle" Target="../diagrams/quickStyle1.xml"/><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6.png"/><Relationship Id="rId5" Type="http://schemas.openxmlformats.org/officeDocument/2006/relationships/diagramData" Target="../diagrams/data1.xml"/><Relationship Id="rId10" Type="http://schemas.openxmlformats.org/officeDocument/2006/relationships/image" Target="../media/image5.gif"/><Relationship Id="rId4" Type="http://schemas.openxmlformats.org/officeDocument/2006/relationships/image" Target="../media/image1.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diagramColors" Target="../diagrams/colors2.xml"/><Relationship Id="rId12" Type="http://schemas.openxmlformats.org/officeDocument/2006/relationships/diagramColors" Target="../diagrams/colors3.xml"/><Relationship Id="rId17" Type="http://schemas.openxmlformats.org/officeDocument/2006/relationships/image" Target="../media/image7.jpg"/><Relationship Id="rId2" Type="http://schemas.openxmlformats.org/officeDocument/2006/relationships/hyperlink" Target="file:///C:\Users\Darka\AppData\Local\Postman\Postman.exe" TargetMode="External"/><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image" Target="../media/image6.png"/><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5.gif"/></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 Id="rId9"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4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67.png"/><Relationship Id="rId4" Type="http://schemas.openxmlformats.org/officeDocument/2006/relationships/image" Target="../media/image5.gif"/><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 Id="rId9" Type="http://schemas.openxmlformats.org/officeDocument/2006/relationships/image" Target="../media/image70.png"/></Relationships>
</file>

<file path=ppt/slides/_rels/slide4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 Id="rId9"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4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hyperlink" Target="https://angular.io/docs/ts/latest/api/router/index/CanActivate-interface.html" TargetMode="External"/><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7.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hyperlink" Target="file:///C:\Users\Darka\AppData\Local\Postman\Postman.exe" TargetMode="External"/><Relationship Id="rId7" Type="http://schemas.openxmlformats.org/officeDocument/2006/relationships/diagramQuickStyle" Target="../diagrams/quickStyle4.xml"/><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4.xml"/><Relationship Id="rId11" Type="http://schemas.openxmlformats.org/officeDocument/2006/relationships/image" Target="../media/image6.png"/><Relationship Id="rId5" Type="http://schemas.openxmlformats.org/officeDocument/2006/relationships/diagramData" Target="../diagrams/data4.xml"/><Relationship Id="rId10" Type="http://schemas.openxmlformats.org/officeDocument/2006/relationships/image" Target="../media/image5.gif"/><Relationship Id="rId4" Type="http://schemas.openxmlformats.org/officeDocument/2006/relationships/image" Target="../media/image1.png"/><Relationship Id="rId9" Type="http://schemas.microsoft.com/office/2007/relationships/diagramDrawing" Target="../diagrams/drawing4.xml"/></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 Id="rId9" Type="http://schemas.openxmlformats.org/officeDocument/2006/relationships/image" Target="../media/image84.png"/></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88.png"/><Relationship Id="rId4" Type="http://schemas.openxmlformats.org/officeDocument/2006/relationships/image" Target="../media/image5.gif"/><Relationship Id="rId9" Type="http://schemas.openxmlformats.org/officeDocument/2006/relationships/image" Target="../media/image87.png"/></Relationships>
</file>

<file path=ppt/slides/_rels/slide5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png"/><Relationship Id="rId7" Type="http://schemas.openxmlformats.org/officeDocument/2006/relationships/image" Target="../media/image89.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5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png"/><Relationship Id="rId7" Type="http://schemas.openxmlformats.org/officeDocument/2006/relationships/image" Target="../media/image91.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 Id="rId9" Type="http://schemas.openxmlformats.org/officeDocument/2006/relationships/image" Target="../media/image93.png"/></Relationships>
</file>

<file path=ppt/slides/_rels/slide5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image" Target="../media/image94.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file:///C:\Users\Darka\AppData\Local\Postman\Postman.exe" TargetMode="External"/><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gif"/><Relationship Id="rId4" Type="http://schemas.openxmlformats.org/officeDocument/2006/relationships/image" Target="../media/image1.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hyperlink" Target="file:///C:\Users\Darka\AppData\Local\Postman\Postman.exe" TargetMode="External"/><Relationship Id="rId7" Type="http://schemas.openxmlformats.org/officeDocument/2006/relationships/diagramQuickStyle" Target="../diagrams/quickStyle5.xml"/><Relationship Id="rId12"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5.xml"/><Relationship Id="rId11" Type="http://schemas.openxmlformats.org/officeDocument/2006/relationships/image" Target="../media/image6.png"/><Relationship Id="rId5" Type="http://schemas.openxmlformats.org/officeDocument/2006/relationships/diagramData" Target="../diagrams/data5.xml"/><Relationship Id="rId10" Type="http://schemas.openxmlformats.org/officeDocument/2006/relationships/image" Target="../media/image5.gif"/><Relationship Id="rId4" Type="http://schemas.openxmlformats.org/officeDocument/2006/relationships/image" Target="../media/image1.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hyperlink" Target="file:///C:\Users\Darka\AppData\Local\Postman\Postman.exe" TargetMode="External"/><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file:///C:\Users\Darka\AppData\Local\Postman\Postman.exe" TargetMode="Externa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257A-1359-4B55-9414-E01248972B1E}"/>
              </a:ext>
            </a:extLst>
          </p:cNvPr>
          <p:cNvSpPr>
            <a:spLocks noGrp="1"/>
          </p:cNvSpPr>
          <p:nvPr>
            <p:ph type="ctrTitle"/>
          </p:nvPr>
        </p:nvSpPr>
        <p:spPr>
          <a:xfrm>
            <a:off x="1507067" y="2404534"/>
            <a:ext cx="7766936" cy="1646302"/>
          </a:xfrm>
        </p:spPr>
        <p:txBody>
          <a:bodyPr/>
          <a:lstStyle/>
          <a:p>
            <a:r>
              <a:rPr lang="fr-FR">
                <a:latin typeface="Script MT Bold" panose="03040602040607080904" pitchFamily="66" charset="0"/>
              </a:rPr>
              <a:t>EasyGarden</a:t>
            </a:r>
          </a:p>
        </p:txBody>
      </p:sp>
      <p:sp>
        <p:nvSpPr>
          <p:cNvPr id="3" name="Sous-titre 2">
            <a:extLst>
              <a:ext uri="{FF2B5EF4-FFF2-40B4-BE49-F238E27FC236}">
                <a16:creationId xmlns:a16="http://schemas.microsoft.com/office/drawing/2014/main" id="{81FD1A61-1796-4089-9D00-C359C9325C2C}"/>
              </a:ext>
            </a:extLst>
          </p:cNvPr>
          <p:cNvSpPr>
            <a:spLocks noGrp="1"/>
          </p:cNvSpPr>
          <p:nvPr>
            <p:ph type="subTitle" idx="1"/>
          </p:nvPr>
        </p:nvSpPr>
        <p:spPr/>
        <p:txBody>
          <a:bodyPr>
            <a:normAutofit/>
          </a:bodyPr>
          <a:lstStyle/>
          <a:p>
            <a:r>
              <a:rPr lang="fr-FR" sz="1400"/>
              <a:t>Application de Gestion d’Equipements de Parcs et Jardins</a:t>
            </a:r>
          </a:p>
        </p:txBody>
      </p:sp>
      <p:pic>
        <p:nvPicPr>
          <p:cNvPr id="6" name="Espace réservé du contenu 4">
            <a:hlinkClick r:id="rId2" action="ppaction://program"/>
            <a:extLst>
              <a:ext uri="{FF2B5EF4-FFF2-40B4-BE49-F238E27FC236}">
                <a16:creationId xmlns:a16="http://schemas.microsoft.com/office/drawing/2014/main" id="{F61C5B63-DE66-4E10-9015-68659F71B606}"/>
              </a:ext>
            </a:extLst>
          </p:cNvPr>
          <p:cNvPicPr>
            <a:picLocks noChangeAspect="1"/>
          </p:cNvPicPr>
          <p:nvPr/>
        </p:nvPicPr>
        <p:blipFill>
          <a:blip r:embed="rId3"/>
          <a:stretch>
            <a:fillRect/>
          </a:stretch>
        </p:blipFill>
        <p:spPr>
          <a:xfrm>
            <a:off x="1330243" y="618972"/>
            <a:ext cx="3175507" cy="307309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5" name="Image 4">
            <a:extLst>
              <a:ext uri="{FF2B5EF4-FFF2-40B4-BE49-F238E27FC236}">
                <a16:creationId xmlns:a16="http://schemas.microsoft.com/office/drawing/2014/main" id="{7A926EA2-3A3D-4E03-A2CD-8E6162E3EE71}"/>
              </a:ext>
            </a:extLst>
          </p:cNvPr>
          <p:cNvPicPr>
            <a:picLocks noChangeAspect="1"/>
          </p:cNvPicPr>
          <p:nvPr/>
        </p:nvPicPr>
        <p:blipFill>
          <a:blip r:embed="rId4"/>
          <a:stretch>
            <a:fillRect/>
          </a:stretch>
        </p:blipFill>
        <p:spPr>
          <a:xfrm>
            <a:off x="9186933" y="3429000"/>
            <a:ext cx="628860" cy="503088"/>
          </a:xfrm>
          <a:prstGeom prst="rect">
            <a:avLst/>
          </a:prstGeom>
        </p:spPr>
      </p:pic>
    </p:spTree>
    <p:extLst>
      <p:ext uri="{BB962C8B-B14F-4D97-AF65-F5344CB8AC3E}">
        <p14:creationId xmlns:p14="http://schemas.microsoft.com/office/powerpoint/2010/main" val="3597229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00C473B1-7ADC-4137-996E-1BF0107EE2F0}"/>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7CA1BC5E-1C97-47D0-8D3B-4879DD132EF9}"/>
              </a:ext>
            </a:extLst>
          </p:cNvPr>
          <p:cNvSpPr/>
          <p:nvPr/>
        </p:nvSpPr>
        <p:spPr>
          <a:xfrm>
            <a:off x="4861366" y="220479"/>
            <a:ext cx="1173719"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Cibles</a:t>
            </a:r>
          </a:p>
        </p:txBody>
      </p:sp>
      <p:pic>
        <p:nvPicPr>
          <p:cNvPr id="4" name="Image 3">
            <a:extLst>
              <a:ext uri="{FF2B5EF4-FFF2-40B4-BE49-F238E27FC236}">
                <a16:creationId xmlns:a16="http://schemas.microsoft.com/office/drawing/2014/main" id="{C0C3CBEB-0FC4-4448-AFF1-BD63C4B886D0}"/>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5" name="Image 4">
            <a:extLst>
              <a:ext uri="{FF2B5EF4-FFF2-40B4-BE49-F238E27FC236}">
                <a16:creationId xmlns:a16="http://schemas.microsoft.com/office/drawing/2014/main" id="{B15072EA-7052-4834-BB33-5EDE65327069}"/>
              </a:ext>
            </a:extLst>
          </p:cNvPr>
          <p:cNvPicPr>
            <a:picLocks noChangeAspect="1"/>
          </p:cNvPicPr>
          <p:nvPr/>
        </p:nvPicPr>
        <p:blipFill>
          <a:blip r:embed="rId5"/>
          <a:stretch>
            <a:fillRect/>
          </a:stretch>
        </p:blipFill>
        <p:spPr>
          <a:xfrm>
            <a:off x="3381930" y="742806"/>
            <a:ext cx="4132592" cy="2358601"/>
          </a:xfrm>
          <a:prstGeom prst="rect">
            <a:avLst/>
          </a:prstGeom>
        </p:spPr>
      </p:pic>
      <p:sp>
        <p:nvSpPr>
          <p:cNvPr id="6" name="Rectangle 5">
            <a:extLst>
              <a:ext uri="{FF2B5EF4-FFF2-40B4-BE49-F238E27FC236}">
                <a16:creationId xmlns:a16="http://schemas.microsoft.com/office/drawing/2014/main" id="{0F6ABDAE-D861-491E-8B53-CBA7B069C501}"/>
              </a:ext>
            </a:extLst>
          </p:cNvPr>
          <p:cNvSpPr/>
          <p:nvPr/>
        </p:nvSpPr>
        <p:spPr>
          <a:xfrm>
            <a:off x="4541503" y="2520852"/>
            <a:ext cx="1813446" cy="369332"/>
          </a:xfrm>
          <a:prstGeom prst="rect">
            <a:avLst/>
          </a:prstGeom>
        </p:spPr>
        <p:txBody>
          <a:bodyPr wrap="none">
            <a:spAutoFit/>
          </a:bodyPr>
          <a:lstStyle/>
          <a:p>
            <a:pPr algn="ctr"/>
            <a:r>
              <a:rPr lang="fr-FR">
                <a:solidFill>
                  <a:srgbClr val="92D050"/>
                </a:solidFill>
              </a:rPr>
              <a:t>PERSONA Admin</a:t>
            </a:r>
          </a:p>
        </p:txBody>
      </p:sp>
      <p:pic>
        <p:nvPicPr>
          <p:cNvPr id="7" name="Image 6">
            <a:extLst>
              <a:ext uri="{FF2B5EF4-FFF2-40B4-BE49-F238E27FC236}">
                <a16:creationId xmlns:a16="http://schemas.microsoft.com/office/drawing/2014/main" id="{38EA3548-9D48-4DBF-AAE4-DCEB8EFB3009}"/>
              </a:ext>
            </a:extLst>
          </p:cNvPr>
          <p:cNvPicPr/>
          <p:nvPr/>
        </p:nvPicPr>
        <p:blipFill>
          <a:blip r:embed="rId6">
            <a:extLst>
              <a:ext uri="{28A0092B-C50C-407E-A947-70E740481C1C}">
                <a14:useLocalDpi xmlns:a14="http://schemas.microsoft.com/office/drawing/2010/main" val="0"/>
              </a:ext>
            </a:extLst>
          </a:blip>
          <a:stretch>
            <a:fillRect/>
          </a:stretch>
        </p:blipFill>
        <p:spPr>
          <a:xfrm>
            <a:off x="3048781" y="3154441"/>
            <a:ext cx="4809030" cy="3027577"/>
          </a:xfrm>
          <a:prstGeom prst="roundRect">
            <a:avLst>
              <a:gd name="adj" fmla="val 16667"/>
            </a:avLst>
          </a:prstGeom>
          <a:ln w="28575">
            <a:solidFill>
              <a:srgbClr val="92D05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7">
            <a:extLst>
              <a:ext uri="{FF2B5EF4-FFF2-40B4-BE49-F238E27FC236}">
                <a16:creationId xmlns:a16="http://schemas.microsoft.com/office/drawing/2014/main" id="{329E35ED-CB01-4C65-97B5-C3248E977191}"/>
              </a:ext>
            </a:extLst>
          </p:cNvPr>
          <p:cNvSpPr/>
          <p:nvPr/>
        </p:nvSpPr>
        <p:spPr>
          <a:xfrm>
            <a:off x="10186239" y="182406"/>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9" name="Image 8">
            <a:extLst>
              <a:ext uri="{FF2B5EF4-FFF2-40B4-BE49-F238E27FC236}">
                <a16:creationId xmlns:a16="http://schemas.microsoft.com/office/drawing/2014/main" id="{0490DC5E-D011-4676-BB17-231E84A7D34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9067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1F50C0-B330-1532-680D-B7BDDBB42C0C}"/>
              </a:ext>
            </a:extLst>
          </p:cNvPr>
          <p:cNvSpPr>
            <a:spLocks noGrp="1"/>
          </p:cNvSpPr>
          <p:nvPr>
            <p:ph type="ctrTitle"/>
          </p:nvPr>
        </p:nvSpPr>
        <p:spPr>
          <a:xfrm>
            <a:off x="3193537" y="182406"/>
            <a:ext cx="4393995" cy="621836"/>
          </a:xfrm>
        </p:spPr>
        <p:txBody>
          <a:bodyPr/>
          <a:lstStyle/>
          <a:p>
            <a:r>
              <a:rPr lang="fr-FR" sz="3200" u="sng">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Logo et charte graphique</a:t>
            </a:r>
          </a:p>
        </p:txBody>
      </p:sp>
      <p:pic>
        <p:nvPicPr>
          <p:cNvPr id="6" name="Espace réservé du contenu 4">
            <a:hlinkClick r:id="rId2" action="ppaction://program"/>
            <a:extLst>
              <a:ext uri="{FF2B5EF4-FFF2-40B4-BE49-F238E27FC236}">
                <a16:creationId xmlns:a16="http://schemas.microsoft.com/office/drawing/2014/main" id="{4914D25F-9AD2-480C-9E84-9119EF1FC71B}"/>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9" name="ZoneTexte 8">
            <a:extLst>
              <a:ext uri="{FF2B5EF4-FFF2-40B4-BE49-F238E27FC236}">
                <a16:creationId xmlns:a16="http://schemas.microsoft.com/office/drawing/2014/main" id="{A683A4C6-5C3E-EDF5-B1D6-3C2D3C5FB588}"/>
              </a:ext>
            </a:extLst>
          </p:cNvPr>
          <p:cNvSpPr txBox="1"/>
          <p:nvPr/>
        </p:nvSpPr>
        <p:spPr>
          <a:xfrm>
            <a:off x="10203901" y="182406"/>
            <a:ext cx="1293796" cy="369332"/>
          </a:xfrm>
          <a:prstGeom prst="rect">
            <a:avLst/>
          </a:prstGeom>
          <a:noFill/>
        </p:spPr>
        <p:txBody>
          <a:bodyPr wrap="squar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10" name="Image 9">
            <a:extLst>
              <a:ext uri="{FF2B5EF4-FFF2-40B4-BE49-F238E27FC236}">
                <a16:creationId xmlns:a16="http://schemas.microsoft.com/office/drawing/2014/main" id="{0E9385FA-7B2C-0652-89CE-9387F50F34A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pic>
        <p:nvPicPr>
          <p:cNvPr id="2050" name="Image 38">
            <a:extLst>
              <a:ext uri="{FF2B5EF4-FFF2-40B4-BE49-F238E27FC236}">
                <a16:creationId xmlns:a16="http://schemas.microsoft.com/office/drawing/2014/main" id="{501BAD6E-5372-7B14-FA7E-3CCEC3FBFE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0249" y="1636204"/>
            <a:ext cx="1209497" cy="1209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0">
            <a:extLst>
              <a:ext uri="{FF2B5EF4-FFF2-40B4-BE49-F238E27FC236}">
                <a16:creationId xmlns:a16="http://schemas.microsoft.com/office/drawing/2014/main" id="{CCFBC260-6AEF-4EB7-2196-8DF4A0C0DCF5}"/>
              </a:ext>
            </a:extLst>
          </p:cNvPr>
          <p:cNvSpPr txBox="1"/>
          <p:nvPr/>
        </p:nvSpPr>
        <p:spPr>
          <a:xfrm>
            <a:off x="4488177" y="1061252"/>
            <a:ext cx="1799924" cy="400110"/>
          </a:xfrm>
          <a:prstGeom prst="rect">
            <a:avLst/>
          </a:prstGeom>
          <a:noFill/>
        </p:spPr>
        <p:txBody>
          <a:bodyPr wrap="square" rtlCol="0">
            <a:spAutoFit/>
          </a:bodyPr>
          <a:lstStyle/>
          <a:p>
            <a:pPr algn="ctr"/>
            <a:r>
              <a:rPr lang="fr-FR" sz="2000">
                <a:solidFill>
                  <a:srgbClr val="95CB11"/>
                </a:solidFill>
                <a:latin typeface="Calibri" panose="020F0502020204030204" pitchFamily="34" charset="0"/>
                <a:cs typeface="Calibri" panose="020F0502020204030204" pitchFamily="34" charset="0"/>
              </a:rPr>
              <a:t>Logo</a:t>
            </a:r>
          </a:p>
        </p:txBody>
      </p:sp>
      <p:sp>
        <p:nvSpPr>
          <p:cNvPr id="13" name="ZoneTexte 12">
            <a:extLst>
              <a:ext uri="{FF2B5EF4-FFF2-40B4-BE49-F238E27FC236}">
                <a16:creationId xmlns:a16="http://schemas.microsoft.com/office/drawing/2014/main" id="{337F2708-7112-D92F-D3F9-3AF6684DBF73}"/>
              </a:ext>
            </a:extLst>
          </p:cNvPr>
          <p:cNvSpPr txBox="1"/>
          <p:nvPr/>
        </p:nvSpPr>
        <p:spPr>
          <a:xfrm>
            <a:off x="4494595" y="2917141"/>
            <a:ext cx="1799924" cy="400110"/>
          </a:xfrm>
          <a:prstGeom prst="rect">
            <a:avLst/>
          </a:prstGeom>
          <a:noFill/>
        </p:spPr>
        <p:txBody>
          <a:bodyPr wrap="square" rtlCol="0">
            <a:spAutoFit/>
          </a:bodyPr>
          <a:lstStyle/>
          <a:p>
            <a:pPr algn="ctr"/>
            <a:r>
              <a:rPr lang="fr-FR" sz="2000">
                <a:solidFill>
                  <a:srgbClr val="95CB11"/>
                </a:solidFill>
                <a:latin typeface="Calibri" panose="020F0502020204030204" pitchFamily="34" charset="0"/>
                <a:cs typeface="Calibri" panose="020F0502020204030204" pitchFamily="34" charset="0"/>
              </a:rPr>
              <a:t>Police</a:t>
            </a:r>
          </a:p>
        </p:txBody>
      </p:sp>
      <p:sp>
        <p:nvSpPr>
          <p:cNvPr id="15" name="ZoneTexte 14">
            <a:extLst>
              <a:ext uri="{FF2B5EF4-FFF2-40B4-BE49-F238E27FC236}">
                <a16:creationId xmlns:a16="http://schemas.microsoft.com/office/drawing/2014/main" id="{5EDAAC7B-FE11-7416-A5E2-640E7162F612}"/>
              </a:ext>
            </a:extLst>
          </p:cNvPr>
          <p:cNvSpPr txBox="1"/>
          <p:nvPr/>
        </p:nvSpPr>
        <p:spPr>
          <a:xfrm>
            <a:off x="4423607" y="5060818"/>
            <a:ext cx="1941897" cy="369332"/>
          </a:xfrm>
          <a:prstGeom prst="rect">
            <a:avLst/>
          </a:prstGeom>
          <a:noFill/>
        </p:spPr>
        <p:txBody>
          <a:bodyPr wrap="square">
            <a:spAutoFit/>
          </a:bodyPr>
          <a:lstStyle/>
          <a:p>
            <a:pPr algn="ctr"/>
            <a:r>
              <a:rPr lang="fr-FR" sz="1800">
                <a:solidFill>
                  <a:srgbClr val="95CB11"/>
                </a:solidFill>
                <a:latin typeface="Calibri" panose="020F0502020204030204" pitchFamily="34" charset="0"/>
                <a:cs typeface="Calibri" panose="020F0502020204030204" pitchFamily="34" charset="0"/>
              </a:rPr>
              <a:t>Couleur</a:t>
            </a:r>
            <a:endParaRPr lang="fr-FR"/>
          </a:p>
        </p:txBody>
      </p:sp>
      <p:sp>
        <p:nvSpPr>
          <p:cNvPr id="14" name="ZoneTexte 13">
            <a:extLst>
              <a:ext uri="{FF2B5EF4-FFF2-40B4-BE49-F238E27FC236}">
                <a16:creationId xmlns:a16="http://schemas.microsoft.com/office/drawing/2014/main" id="{25D4CEC2-970E-3B43-71B9-163EFA7F629D}"/>
              </a:ext>
            </a:extLst>
          </p:cNvPr>
          <p:cNvSpPr txBox="1"/>
          <p:nvPr/>
        </p:nvSpPr>
        <p:spPr>
          <a:xfrm>
            <a:off x="1597390" y="3313807"/>
            <a:ext cx="7594333" cy="1631216"/>
          </a:xfrm>
          <a:prstGeom prst="rect">
            <a:avLst/>
          </a:prstGeom>
          <a:noFill/>
        </p:spPr>
        <p:txBody>
          <a:bodyPr wrap="square" rtlCol="0">
            <a:spAutoFit/>
          </a:bodyPr>
          <a:lstStyle/>
          <a:p>
            <a:pPr algn="ctr"/>
            <a:r>
              <a:rPr lang="fr-FR" sz="2000">
                <a:solidFill>
                  <a:schemeClr val="bg1">
                    <a:lumMod val="65000"/>
                  </a:schemeClr>
                </a:solidFill>
                <a:latin typeface="Calibri" panose="020F0502020204030204" pitchFamily="34" charset="0"/>
                <a:cs typeface="Calibri" panose="020F0502020204030204" pitchFamily="34" charset="0"/>
              </a:rPr>
              <a:t>Le choix de la police s’est porté sur la police Roboto, celle-ci ne possède pas d’empattements et se caractérise par la finesse du lettrage, ce qui permet d'intégrer plus de caractères sur une même ligne. De plus elle est continuellement en développement et est conçu pour conserver une excellente lisibilité même sur mobile.</a:t>
            </a:r>
          </a:p>
        </p:txBody>
      </p:sp>
      <p:sp>
        <p:nvSpPr>
          <p:cNvPr id="19" name="ZoneTexte 18">
            <a:extLst>
              <a:ext uri="{FF2B5EF4-FFF2-40B4-BE49-F238E27FC236}">
                <a16:creationId xmlns:a16="http://schemas.microsoft.com/office/drawing/2014/main" id="{CCB3383D-2006-BC7D-8072-EDB955A208AB}"/>
              </a:ext>
            </a:extLst>
          </p:cNvPr>
          <p:cNvSpPr txBox="1"/>
          <p:nvPr/>
        </p:nvSpPr>
        <p:spPr>
          <a:xfrm>
            <a:off x="1027894" y="5374668"/>
            <a:ext cx="8720489" cy="1015663"/>
          </a:xfrm>
          <a:prstGeom prst="rect">
            <a:avLst/>
          </a:prstGeom>
          <a:noFill/>
        </p:spPr>
        <p:txBody>
          <a:bodyPr wrap="square">
            <a:spAutoFit/>
          </a:bodyPr>
          <a:lstStyle/>
          <a:p>
            <a:pPr algn="ctr"/>
            <a:r>
              <a:rPr lang="fr-FR" sz="2000">
                <a:solidFill>
                  <a:schemeClr val="bg1">
                    <a:lumMod val="65000"/>
                  </a:schemeClr>
                </a:solidFill>
                <a:latin typeface="Calibri" panose="020F0502020204030204" pitchFamily="34" charset="0"/>
                <a:cs typeface="Calibri" panose="020F0502020204030204" pitchFamily="34" charset="0"/>
              </a:rPr>
              <a:t>Le choix de la couleur principale s’est tout naturellement porté vers le vert afin d’être cohérent avec le périmètre de l’application.</a:t>
            </a:r>
          </a:p>
          <a:p>
            <a:pPr algn="ctr"/>
            <a:r>
              <a:rPr lang="fr-FR" sz="2000">
                <a:solidFill>
                  <a:schemeClr val="bg1">
                    <a:lumMod val="65000"/>
                  </a:schemeClr>
                </a:solidFill>
                <a:latin typeface="Calibri" panose="020F0502020204030204" pitchFamily="34" charset="0"/>
                <a:cs typeface="Calibri" panose="020F0502020204030204" pitchFamily="34" charset="0"/>
              </a:rPr>
              <a:t>J’ai donc choisi la couleur #95cb11. </a:t>
            </a:r>
          </a:p>
        </p:txBody>
      </p:sp>
      <p:pic>
        <p:nvPicPr>
          <p:cNvPr id="20" name="Image 19">
            <a:extLst>
              <a:ext uri="{FF2B5EF4-FFF2-40B4-BE49-F238E27FC236}">
                <a16:creationId xmlns:a16="http://schemas.microsoft.com/office/drawing/2014/main" id="{50D98A50-BDF0-BA72-6BF4-44DD0D74D981}"/>
              </a:ext>
            </a:extLst>
          </p:cNvPr>
          <p:cNvPicPr>
            <a:picLocks noChangeAspect="1"/>
          </p:cNvPicPr>
          <p:nvPr/>
        </p:nvPicPr>
        <p:blipFill>
          <a:blip r:embed="rId7"/>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Tree>
    <p:extLst>
      <p:ext uri="{BB962C8B-B14F-4D97-AF65-F5344CB8AC3E}">
        <p14:creationId xmlns:p14="http://schemas.microsoft.com/office/powerpoint/2010/main" val="177866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4"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3" action="ppaction://program"/>
            <a:extLst>
              <a:ext uri="{FF2B5EF4-FFF2-40B4-BE49-F238E27FC236}">
                <a16:creationId xmlns:a16="http://schemas.microsoft.com/office/drawing/2014/main" id="{228BC72D-FE65-41E6-AFD7-3B0C35D969D1}"/>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7EF43268-A76F-449A-82A1-EF608A1875F2}"/>
              </a:ext>
            </a:extLst>
          </p:cNvPr>
          <p:cNvSpPr/>
          <p:nvPr/>
        </p:nvSpPr>
        <p:spPr>
          <a:xfrm>
            <a:off x="4582463" y="213183"/>
            <a:ext cx="1298753" cy="584775"/>
          </a:xfrm>
          <a:prstGeom prst="rect">
            <a:avLst/>
          </a:prstGeom>
        </p:spPr>
        <p:txBody>
          <a:bodyPr wrap="non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Besoin</a:t>
            </a:r>
          </a:p>
        </p:txBody>
      </p:sp>
      <p:pic>
        <p:nvPicPr>
          <p:cNvPr id="4" name="Image 3">
            <a:extLst>
              <a:ext uri="{FF2B5EF4-FFF2-40B4-BE49-F238E27FC236}">
                <a16:creationId xmlns:a16="http://schemas.microsoft.com/office/drawing/2014/main" id="{E23D42D6-B8AF-4BD5-89DB-CB65E3718E2C}"/>
              </a:ext>
            </a:extLst>
          </p:cNvPr>
          <p:cNvPicPr>
            <a:picLocks noChangeAspect="1"/>
          </p:cNvPicPr>
          <p:nvPr/>
        </p:nvPicPr>
        <p:blipFill>
          <a:blip r:embed="rId5"/>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11" name="Rectangle 10">
            <a:extLst>
              <a:ext uri="{FF2B5EF4-FFF2-40B4-BE49-F238E27FC236}">
                <a16:creationId xmlns:a16="http://schemas.microsoft.com/office/drawing/2014/main" id="{A5302F0C-3659-4C96-920A-751CBD5ACBBF}"/>
              </a:ext>
            </a:extLst>
          </p:cNvPr>
          <p:cNvSpPr/>
          <p:nvPr/>
        </p:nvSpPr>
        <p:spPr>
          <a:xfrm>
            <a:off x="10186239" y="118307"/>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12" name="Image 11">
            <a:extLst>
              <a:ext uri="{FF2B5EF4-FFF2-40B4-BE49-F238E27FC236}">
                <a16:creationId xmlns:a16="http://schemas.microsoft.com/office/drawing/2014/main" id="{FD1348E4-23FB-4FB6-ADF4-F364B10EA14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182406"/>
            <a:ext cx="403956" cy="323165"/>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B9604D2C-1309-7507-DDD6-F80C3116E265}"/>
              </a:ext>
            </a:extLst>
          </p:cNvPr>
          <p:cNvPicPr>
            <a:picLocks noChangeAspect="1"/>
          </p:cNvPicPr>
          <p:nvPr/>
        </p:nvPicPr>
        <p:blipFill>
          <a:blip r:embed="rId8"/>
          <a:stretch>
            <a:fillRect/>
          </a:stretch>
        </p:blipFill>
        <p:spPr>
          <a:xfrm>
            <a:off x="2651247" y="1004032"/>
            <a:ext cx="5161186" cy="5808552"/>
          </a:xfrm>
          <a:prstGeom prst="rect">
            <a:avLst/>
          </a:prstGeom>
        </p:spPr>
      </p:pic>
    </p:spTree>
    <p:extLst>
      <p:ext uri="{BB962C8B-B14F-4D97-AF65-F5344CB8AC3E}">
        <p14:creationId xmlns:p14="http://schemas.microsoft.com/office/powerpoint/2010/main" val="19900236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3" action="ppaction://program"/>
            <a:extLst>
              <a:ext uri="{FF2B5EF4-FFF2-40B4-BE49-F238E27FC236}">
                <a16:creationId xmlns:a16="http://schemas.microsoft.com/office/drawing/2014/main" id="{803A2C15-98A7-45C7-B7A9-9A9F02E0AE69}"/>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F0A7D823-2930-4313-816B-CCFEC99038A6}"/>
              </a:ext>
            </a:extLst>
          </p:cNvPr>
          <p:cNvSpPr/>
          <p:nvPr/>
        </p:nvSpPr>
        <p:spPr>
          <a:xfrm>
            <a:off x="3704557" y="182406"/>
            <a:ext cx="1640577"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Site map</a:t>
            </a:r>
          </a:p>
        </p:txBody>
      </p:sp>
      <p:pic>
        <p:nvPicPr>
          <p:cNvPr id="4" name="Image 3">
            <a:extLst>
              <a:ext uri="{FF2B5EF4-FFF2-40B4-BE49-F238E27FC236}">
                <a16:creationId xmlns:a16="http://schemas.microsoft.com/office/drawing/2014/main" id="{C76D6219-A732-41A2-A2CD-28277AC51A5C}"/>
              </a:ext>
            </a:extLst>
          </p:cNvPr>
          <p:cNvPicPr>
            <a:picLocks noChangeAspect="1"/>
          </p:cNvPicPr>
          <p:nvPr/>
        </p:nvPicPr>
        <p:blipFill>
          <a:blip r:embed="rId5"/>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7" name="ZoneTexte 6">
            <a:extLst>
              <a:ext uri="{FF2B5EF4-FFF2-40B4-BE49-F238E27FC236}">
                <a16:creationId xmlns:a16="http://schemas.microsoft.com/office/drawing/2014/main" id="{14CAB755-2D4B-4CC7-83FE-57F51BDE6608}"/>
              </a:ext>
            </a:extLst>
          </p:cNvPr>
          <p:cNvSpPr txBox="1"/>
          <p:nvPr/>
        </p:nvSpPr>
        <p:spPr>
          <a:xfrm>
            <a:off x="3254281" y="1329765"/>
            <a:ext cx="2910092" cy="40011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rtlCol="0">
            <a:spAutoFit/>
          </a:bodyPr>
          <a:lstStyle/>
          <a:p>
            <a:r>
              <a:rPr lang="fr-FR" sz="2000">
                <a:solidFill>
                  <a:schemeClr val="accent1"/>
                </a:solidFill>
                <a:latin typeface="Calibri" panose="020F0502020204030204" pitchFamily="34" charset="0"/>
                <a:cs typeface="Calibri" panose="020F0502020204030204" pitchFamily="34" charset="0"/>
              </a:rPr>
              <a:t>Simplicité de navigation!!!</a:t>
            </a:r>
          </a:p>
        </p:txBody>
      </p:sp>
      <p:sp>
        <p:nvSpPr>
          <p:cNvPr id="8" name="Rectangle 7">
            <a:extLst>
              <a:ext uri="{FF2B5EF4-FFF2-40B4-BE49-F238E27FC236}">
                <a16:creationId xmlns:a16="http://schemas.microsoft.com/office/drawing/2014/main" id="{BFEBE7F5-8F46-43FF-82C9-8809BBF8C9F9}"/>
              </a:ext>
            </a:extLst>
          </p:cNvPr>
          <p:cNvSpPr/>
          <p:nvPr/>
        </p:nvSpPr>
        <p:spPr>
          <a:xfrm>
            <a:off x="10196287" y="182406"/>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9" name="Image 8">
            <a:extLst>
              <a:ext uri="{FF2B5EF4-FFF2-40B4-BE49-F238E27FC236}">
                <a16:creationId xmlns:a16="http://schemas.microsoft.com/office/drawing/2014/main" id="{5803C932-8B6D-447F-A880-8793D7EF8A7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62EE4A2D-D4A3-0F5B-AF31-EA521E494B36}"/>
              </a:ext>
            </a:extLst>
          </p:cNvPr>
          <p:cNvPicPr>
            <a:picLocks noChangeAspect="1"/>
          </p:cNvPicPr>
          <p:nvPr/>
        </p:nvPicPr>
        <p:blipFill>
          <a:blip r:embed="rId8"/>
          <a:stretch>
            <a:fillRect/>
          </a:stretch>
        </p:blipFill>
        <p:spPr>
          <a:xfrm>
            <a:off x="1062089" y="2198644"/>
            <a:ext cx="7822131" cy="4005233"/>
          </a:xfrm>
          <a:prstGeom prst="rect">
            <a:avLst/>
          </a:prstGeom>
        </p:spPr>
      </p:pic>
    </p:spTree>
    <p:extLst>
      <p:ext uri="{BB962C8B-B14F-4D97-AF65-F5344CB8AC3E}">
        <p14:creationId xmlns:p14="http://schemas.microsoft.com/office/powerpoint/2010/main" val="3321743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16421CFF-178E-468C-8BCC-8BCAF5E490B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182406"/>
            <a:ext cx="403956" cy="323165"/>
          </a:xfrm>
          <a:prstGeom prst="rect">
            <a:avLst/>
          </a:prstGeom>
          <a:ln>
            <a:noFill/>
          </a:ln>
          <a:effectLst>
            <a:outerShdw blurRad="292100" dist="139700" dir="2700000" algn="tl" rotWithShape="0">
              <a:srgbClr val="333333">
                <a:alpha val="65000"/>
              </a:srgbClr>
            </a:outerShdw>
          </a:effectLst>
        </p:spPr>
      </p:pic>
      <p:pic>
        <p:nvPicPr>
          <p:cNvPr id="2" name="Espace réservé du contenu 4">
            <a:hlinkClick r:id="rId5" action="ppaction://program"/>
            <a:extLst>
              <a:ext uri="{FF2B5EF4-FFF2-40B4-BE49-F238E27FC236}">
                <a16:creationId xmlns:a16="http://schemas.microsoft.com/office/drawing/2014/main" id="{5522BE3B-A5E6-420F-AF99-D76E9B4EE89A}"/>
              </a:ext>
            </a:extLst>
          </p:cNvPr>
          <p:cNvPicPr>
            <a:picLocks noChangeAspect="1"/>
          </p:cNvPicPr>
          <p:nvPr/>
        </p:nvPicPr>
        <p:blipFill>
          <a:blip r:embed="rId6"/>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6A73134D-8EF1-4D4B-92FF-3536B4E744A0}"/>
              </a:ext>
            </a:extLst>
          </p:cNvPr>
          <p:cNvSpPr/>
          <p:nvPr/>
        </p:nvSpPr>
        <p:spPr>
          <a:xfrm>
            <a:off x="2216660" y="270879"/>
            <a:ext cx="7067319"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Cahier Des Charges Techniques  Back-End</a:t>
            </a:r>
          </a:p>
        </p:txBody>
      </p:sp>
      <p:pic>
        <p:nvPicPr>
          <p:cNvPr id="4" name="Image 3">
            <a:extLst>
              <a:ext uri="{FF2B5EF4-FFF2-40B4-BE49-F238E27FC236}">
                <a16:creationId xmlns:a16="http://schemas.microsoft.com/office/drawing/2014/main" id="{94166EC2-D14F-4172-A3A1-C7ADAC7C7217}"/>
              </a:ext>
            </a:extLst>
          </p:cNvPr>
          <p:cNvPicPr>
            <a:picLocks noChangeAspect="1"/>
          </p:cNvPicPr>
          <p:nvPr/>
        </p:nvPicPr>
        <p:blipFill>
          <a:blip r:embed="rId7"/>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6" name="ZoneTexte 5">
            <a:extLst>
              <a:ext uri="{FF2B5EF4-FFF2-40B4-BE49-F238E27FC236}">
                <a16:creationId xmlns:a16="http://schemas.microsoft.com/office/drawing/2014/main" id="{40D35AA0-8E7C-419A-8205-B92F5D7EF713}"/>
              </a:ext>
            </a:extLst>
          </p:cNvPr>
          <p:cNvSpPr txBox="1"/>
          <p:nvPr/>
        </p:nvSpPr>
        <p:spPr>
          <a:xfrm>
            <a:off x="3759189" y="1300736"/>
            <a:ext cx="2872005" cy="400110"/>
          </a:xfrm>
          <a:prstGeom prst="rect">
            <a:avLst/>
          </a:prstGeom>
          <a:noFill/>
        </p:spPr>
        <p:txBody>
          <a:bodyPr wrap="none" rtlCol="0">
            <a:spAutoFit/>
          </a:bodyPr>
          <a:lstStyle/>
          <a:p>
            <a:r>
              <a:rPr lang="fr-FR" sz="2000">
                <a:solidFill>
                  <a:schemeClr val="accent1"/>
                </a:solidFill>
                <a:latin typeface="Calibri" panose="020F0502020204030204" pitchFamily="34" charset="0"/>
                <a:cs typeface="Calibri" panose="020F0502020204030204" pitchFamily="34" charset="0"/>
              </a:rPr>
              <a:t>Framework PHP Back-end</a:t>
            </a:r>
          </a:p>
        </p:txBody>
      </p:sp>
      <p:sp>
        <p:nvSpPr>
          <p:cNvPr id="7" name="ZoneTexte 6">
            <a:extLst>
              <a:ext uri="{FF2B5EF4-FFF2-40B4-BE49-F238E27FC236}">
                <a16:creationId xmlns:a16="http://schemas.microsoft.com/office/drawing/2014/main" id="{6BFD5E42-04AA-4ACC-8471-B9ADA16D7E64}"/>
              </a:ext>
            </a:extLst>
          </p:cNvPr>
          <p:cNvSpPr txBox="1"/>
          <p:nvPr/>
        </p:nvSpPr>
        <p:spPr>
          <a:xfrm>
            <a:off x="9932140" y="136239"/>
            <a:ext cx="1765469" cy="369332"/>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pPr algn="ctr"/>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r>
              <a:rPr lang="fr-FR">
                <a:solidFill>
                  <a:schemeClr val="bg1">
                    <a:lumMod val="85000"/>
                  </a:schemeClr>
                </a:solidFill>
                <a:latin typeface="Script MT Bold" panose="03040602040607080904" pitchFamily="66" charset="0"/>
              </a:rPr>
              <a:t> </a:t>
            </a:r>
          </a:p>
        </p:txBody>
      </p:sp>
      <p:sp>
        <p:nvSpPr>
          <p:cNvPr id="8" name="Rectangle 7">
            <a:extLst>
              <a:ext uri="{FF2B5EF4-FFF2-40B4-BE49-F238E27FC236}">
                <a16:creationId xmlns:a16="http://schemas.microsoft.com/office/drawing/2014/main" id="{418824E2-3A5A-48F2-BCA4-7A977C0B8D28}"/>
              </a:ext>
            </a:extLst>
          </p:cNvPr>
          <p:cNvSpPr/>
          <p:nvPr/>
        </p:nvSpPr>
        <p:spPr>
          <a:xfrm>
            <a:off x="600371" y="3869829"/>
            <a:ext cx="7711663" cy="615553"/>
          </a:xfrm>
          <a:prstGeom prst="rect">
            <a:avLst/>
          </a:prstGeom>
        </p:spPr>
        <p:txBody>
          <a:bodyPr wrap="none">
            <a:spAutoFit/>
          </a:bodyPr>
          <a:lstStyle/>
          <a:p>
            <a:r>
              <a:rPr lang="fr-FR" sz="1600">
                <a:solidFill>
                  <a:schemeClr val="bg1">
                    <a:lumMod val="65000"/>
                  </a:schemeClr>
                </a:solidFill>
                <a:latin typeface="Calibri" panose="020F0502020204030204" pitchFamily="34" charset="0"/>
                <a:cs typeface="Calibri" panose="020F0502020204030204" pitchFamily="34" charset="0"/>
              </a:rPr>
              <a:t>Celui-ci dispose d’un puissant ORM (Object Relational Mapper) du nom de Doctrine,</a:t>
            </a:r>
          </a:p>
          <a:p>
            <a:r>
              <a:rPr lang="fr-FR" sz="1600">
                <a:solidFill>
                  <a:schemeClr val="bg1">
                    <a:lumMod val="65000"/>
                  </a:schemeClr>
                </a:solidFill>
                <a:latin typeface="Calibri" panose="020F0502020204030204" pitchFamily="34" charset="0"/>
                <a:cs typeface="Calibri" panose="020F0502020204030204" pitchFamily="34" charset="0"/>
              </a:rPr>
              <a:t>	permettant de mapper un objet PHP à des éléments d’un système de persistance.</a:t>
            </a:r>
            <a:r>
              <a:rPr lang="fr-FR">
                <a:solidFill>
                  <a:schemeClr val="bg1">
                    <a:lumMod val="65000"/>
                  </a:schemeClr>
                </a:solidFill>
                <a:latin typeface="Calibri" panose="020F0502020204030204" pitchFamily="34" charset="0"/>
                <a:cs typeface="Calibri" panose="020F0502020204030204" pitchFamily="34" charset="0"/>
              </a:rPr>
              <a:t> </a:t>
            </a:r>
          </a:p>
        </p:txBody>
      </p:sp>
      <p:pic>
        <p:nvPicPr>
          <p:cNvPr id="10" name="Image 9">
            <a:extLst>
              <a:ext uri="{FF2B5EF4-FFF2-40B4-BE49-F238E27FC236}">
                <a16:creationId xmlns:a16="http://schemas.microsoft.com/office/drawing/2014/main" id="{BDCEAD18-92A3-437F-A7AF-626F26F819D4}"/>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438898" y="4700223"/>
            <a:ext cx="2007101" cy="1143023"/>
          </a:xfrm>
          <a:prstGeom prst="rect">
            <a:avLst/>
          </a:prstGeom>
        </p:spPr>
      </p:pic>
      <p:sp>
        <p:nvSpPr>
          <p:cNvPr id="11" name="Rectangle 10">
            <a:extLst>
              <a:ext uri="{FF2B5EF4-FFF2-40B4-BE49-F238E27FC236}">
                <a16:creationId xmlns:a16="http://schemas.microsoft.com/office/drawing/2014/main" id="{DCC66C0A-CFAD-4702-B2B9-0AF7637B9EEC}"/>
              </a:ext>
            </a:extLst>
          </p:cNvPr>
          <p:cNvSpPr/>
          <p:nvPr/>
        </p:nvSpPr>
        <p:spPr>
          <a:xfrm>
            <a:off x="5152808" y="4868607"/>
            <a:ext cx="2956771" cy="369332"/>
          </a:xfrm>
          <a:prstGeom prst="rect">
            <a:avLst/>
          </a:prstGeom>
        </p:spPr>
        <p:txBody>
          <a:bodyPr wrap="none">
            <a:spAutoFit/>
          </a:bodyPr>
          <a:lstStyle/>
          <a:p>
            <a:r>
              <a:rPr lang="fr-FR">
                <a:solidFill>
                  <a:srgbClr val="92D050"/>
                </a:solidFill>
                <a:latin typeface="Calibri" panose="020F0502020204030204" pitchFamily="34" charset="0"/>
                <a:cs typeface="Calibri" panose="020F0502020204030204" pitchFamily="34" charset="0"/>
              </a:rPr>
              <a:t>CLI (Command Line Interface)</a:t>
            </a:r>
            <a:endParaRPr lang="fr-FR">
              <a:solidFill>
                <a:srgbClr val="92D050"/>
              </a:solidFill>
            </a:endParaRPr>
          </a:p>
        </p:txBody>
      </p:sp>
      <p:pic>
        <p:nvPicPr>
          <p:cNvPr id="12" name="Image 11">
            <a:extLst>
              <a:ext uri="{FF2B5EF4-FFF2-40B4-BE49-F238E27FC236}">
                <a16:creationId xmlns:a16="http://schemas.microsoft.com/office/drawing/2014/main" id="{91E8BE64-1ACC-440A-AC10-75C130F60F44}"/>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5635806" y="5399464"/>
            <a:ext cx="1883330" cy="1028173"/>
          </a:xfrm>
          <a:prstGeom prst="rect">
            <a:avLst/>
          </a:prstGeom>
        </p:spPr>
      </p:pic>
      <p:sp>
        <p:nvSpPr>
          <p:cNvPr id="13" name="Flèche : virage 12">
            <a:extLst>
              <a:ext uri="{FF2B5EF4-FFF2-40B4-BE49-F238E27FC236}">
                <a16:creationId xmlns:a16="http://schemas.microsoft.com/office/drawing/2014/main" id="{A28A55F0-5AA5-4BFF-A22A-4800A60F6266}"/>
              </a:ext>
            </a:extLst>
          </p:cNvPr>
          <p:cNvSpPr/>
          <p:nvPr/>
        </p:nvSpPr>
        <p:spPr>
          <a:xfrm rot="5400000">
            <a:off x="6679031" y="2264703"/>
            <a:ext cx="434479" cy="6375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Flèche : virage 13">
            <a:extLst>
              <a:ext uri="{FF2B5EF4-FFF2-40B4-BE49-F238E27FC236}">
                <a16:creationId xmlns:a16="http://schemas.microsoft.com/office/drawing/2014/main" id="{005E5D7C-FDAD-4EE5-93A2-4BA4BB10FFDF}"/>
              </a:ext>
            </a:extLst>
          </p:cNvPr>
          <p:cNvSpPr/>
          <p:nvPr/>
        </p:nvSpPr>
        <p:spPr>
          <a:xfrm rot="16200000" flipH="1">
            <a:off x="3276875" y="2282915"/>
            <a:ext cx="434479" cy="6375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ZoneTexte 14">
            <a:extLst>
              <a:ext uri="{FF2B5EF4-FFF2-40B4-BE49-F238E27FC236}">
                <a16:creationId xmlns:a16="http://schemas.microsoft.com/office/drawing/2014/main" id="{0ED5EE7B-333F-4CFF-A5CD-359DD908601C}"/>
              </a:ext>
            </a:extLst>
          </p:cNvPr>
          <p:cNvSpPr txBox="1"/>
          <p:nvPr/>
        </p:nvSpPr>
        <p:spPr>
          <a:xfrm>
            <a:off x="2875805" y="2844225"/>
            <a:ext cx="847027" cy="58477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MVC et </a:t>
            </a:r>
          </a:p>
          <a:p>
            <a:pPr algn="ctr"/>
            <a:r>
              <a:rPr lang="fr-FR" sz="1600">
                <a:solidFill>
                  <a:schemeClr val="bg1">
                    <a:lumMod val="65000"/>
                  </a:schemeClr>
                </a:solidFill>
                <a:latin typeface="Calibri" panose="020F0502020204030204" pitchFamily="34" charset="0"/>
                <a:cs typeface="Calibri" panose="020F0502020204030204" pitchFamily="34" charset="0"/>
              </a:rPr>
              <a:t>POO</a:t>
            </a:r>
          </a:p>
        </p:txBody>
      </p:sp>
      <p:sp>
        <p:nvSpPr>
          <p:cNvPr id="16" name="Rectangle 15">
            <a:extLst>
              <a:ext uri="{FF2B5EF4-FFF2-40B4-BE49-F238E27FC236}">
                <a16:creationId xmlns:a16="http://schemas.microsoft.com/office/drawing/2014/main" id="{81C2B731-BAC5-47F5-BE93-B973AFB6B72D}"/>
              </a:ext>
            </a:extLst>
          </p:cNvPr>
          <p:cNvSpPr/>
          <p:nvPr/>
        </p:nvSpPr>
        <p:spPr>
          <a:xfrm>
            <a:off x="6249143" y="2844224"/>
            <a:ext cx="1878331" cy="584775"/>
          </a:xfrm>
          <a:prstGeom prst="rect">
            <a:avLst/>
          </a:prstGeom>
          <a:effectLst>
            <a:outerShdw blurRad="50800" dist="38100" dir="2700000" algn="tl" rotWithShape="0">
              <a:prstClr val="black">
                <a:alpha val="40000"/>
              </a:prstClr>
            </a:outerShdw>
          </a:effectLst>
        </p:spPr>
        <p:txBody>
          <a:bodyPr wrap="squar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Stabilité et </a:t>
            </a:r>
          </a:p>
          <a:p>
            <a:pPr algn="ctr"/>
            <a:r>
              <a:rPr lang="fr-FR" sz="1600">
                <a:solidFill>
                  <a:schemeClr val="bg1">
                    <a:lumMod val="65000"/>
                  </a:schemeClr>
                </a:solidFill>
                <a:latin typeface="Calibri" panose="020F0502020204030204" pitchFamily="34" charset="0"/>
                <a:cs typeface="Calibri" panose="020F0502020204030204" pitchFamily="34" charset="0"/>
              </a:rPr>
              <a:t>haute évolutivité</a:t>
            </a:r>
            <a:endParaRPr lang="fr-FR" sz="1600">
              <a:solidFill>
                <a:schemeClr val="bg1">
                  <a:lumMod val="65000"/>
                </a:schemeClr>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ED925DE3-541B-46C1-9AC6-641AEC64C7E1}"/>
              </a:ext>
            </a:extLst>
          </p:cNvPr>
          <p:cNvSpPr/>
          <p:nvPr/>
        </p:nvSpPr>
        <p:spPr>
          <a:xfrm>
            <a:off x="1715731" y="5590386"/>
            <a:ext cx="2007101" cy="646331"/>
          </a:xfrm>
          <a:prstGeom prst="rect">
            <a:avLst/>
          </a:prstGeom>
        </p:spPr>
        <p:txBody>
          <a:bodyPr wrap="square">
            <a:spAutoFit/>
          </a:bodyPr>
          <a:lstStyle/>
          <a:p>
            <a:pPr algn="ctr"/>
            <a:r>
              <a:rPr lang="fr-FR" sz="1200">
                <a:solidFill>
                  <a:schemeClr val="bg1">
                    <a:lumMod val="65000"/>
                  </a:schemeClr>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ORM</a:t>
            </a:r>
          </a:p>
          <a:p>
            <a:pPr algn="ctr"/>
            <a:r>
              <a:rPr lang="fr-FR" sz="1200">
                <a:solidFill>
                  <a:schemeClr val="bg1">
                    <a:lumMod val="65000"/>
                  </a:schemeClr>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(Object Relational</a:t>
            </a:r>
          </a:p>
          <a:p>
            <a:pPr algn="ctr"/>
            <a:r>
              <a:rPr lang="fr-FR" sz="1200">
                <a:solidFill>
                  <a:schemeClr val="bg1">
                    <a:lumMod val="65000"/>
                  </a:schemeClr>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Mapper)</a:t>
            </a:r>
          </a:p>
        </p:txBody>
      </p:sp>
      <p:sp>
        <p:nvSpPr>
          <p:cNvPr id="20" name="Flèche : virage 19">
            <a:extLst>
              <a:ext uri="{FF2B5EF4-FFF2-40B4-BE49-F238E27FC236}">
                <a16:creationId xmlns:a16="http://schemas.microsoft.com/office/drawing/2014/main" id="{F521AE08-46D2-4369-836E-A05F6550CA62}"/>
              </a:ext>
            </a:extLst>
          </p:cNvPr>
          <p:cNvSpPr/>
          <p:nvPr/>
        </p:nvSpPr>
        <p:spPr>
          <a:xfrm rot="10800000" flipH="1">
            <a:off x="1693857" y="5722619"/>
            <a:ext cx="434479" cy="29515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Flèche : droite rayée 20">
            <a:extLst>
              <a:ext uri="{FF2B5EF4-FFF2-40B4-BE49-F238E27FC236}">
                <a16:creationId xmlns:a16="http://schemas.microsoft.com/office/drawing/2014/main" id="{D34C7FC4-FBE3-42EA-B813-43AB763DF2F4}"/>
              </a:ext>
            </a:extLst>
          </p:cNvPr>
          <p:cNvSpPr/>
          <p:nvPr/>
        </p:nvSpPr>
        <p:spPr>
          <a:xfrm>
            <a:off x="4739379" y="4944551"/>
            <a:ext cx="388000" cy="2174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 droite rayée 21">
            <a:extLst>
              <a:ext uri="{FF2B5EF4-FFF2-40B4-BE49-F238E27FC236}">
                <a16:creationId xmlns:a16="http://schemas.microsoft.com/office/drawing/2014/main" id="{0475B9C9-310A-4B66-B46B-450F6C766C8E}"/>
              </a:ext>
            </a:extLst>
          </p:cNvPr>
          <p:cNvSpPr/>
          <p:nvPr/>
        </p:nvSpPr>
        <p:spPr>
          <a:xfrm flipH="1">
            <a:off x="8109579" y="4944550"/>
            <a:ext cx="388000" cy="2174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a:extLst>
              <a:ext uri="{FF2B5EF4-FFF2-40B4-BE49-F238E27FC236}">
                <a16:creationId xmlns:a16="http://schemas.microsoft.com/office/drawing/2014/main" id="{46E2B98B-F569-A78B-1C52-55650CAA62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6081" y="1825659"/>
            <a:ext cx="1632596" cy="138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9908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additive="base">
                                        <p:cTn id="12" dur="500" fill="hold"/>
                                        <p:tgtEl>
                                          <p:spTgt spid="1028"/>
                                        </p:tgtEl>
                                        <p:attrNameLst>
                                          <p:attrName>ppt_x</p:attrName>
                                        </p:attrNameLst>
                                      </p:cBhvr>
                                      <p:tavLst>
                                        <p:tav tm="0">
                                          <p:val>
                                            <p:strVal val="#ppt_x"/>
                                          </p:val>
                                        </p:tav>
                                        <p:tav tm="100000">
                                          <p:val>
                                            <p:strVal val="#ppt_x"/>
                                          </p:val>
                                        </p:tav>
                                      </p:tavLst>
                                    </p:anim>
                                    <p:anim calcmode="lin" valueType="num">
                                      <p:cBhvr additive="base">
                                        <p:cTn id="13"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ppt_w</p:attrName>
                                        </p:attrNameLst>
                                      </p:cBhvr>
                                      <p:tavLst>
                                        <p:tav tm="0">
                                          <p:val>
                                            <p:fltVal val="0"/>
                                          </p:val>
                                        </p:tav>
                                        <p:tav tm="100000">
                                          <p:val>
                                            <p:strVal val="#ppt_w"/>
                                          </p:val>
                                        </p:tav>
                                      </p:tavLst>
                                    </p:anim>
                                    <p:anim calcmode="lin" valueType="num">
                                      <p:cBhvr>
                                        <p:cTn id="22" dur="1000" fill="hold"/>
                                        <p:tgtEl>
                                          <p:spTgt spid="15"/>
                                        </p:tgtEl>
                                        <p:attrNameLst>
                                          <p:attrName>ppt_h</p:attrName>
                                        </p:attrNameLst>
                                      </p:cBhvr>
                                      <p:tavLst>
                                        <p:tav tm="0">
                                          <p:val>
                                            <p:fltVal val="0"/>
                                          </p:val>
                                        </p:tav>
                                        <p:tav tm="100000">
                                          <p:val>
                                            <p:strVal val="#ppt_h"/>
                                          </p:val>
                                        </p:tav>
                                      </p:tavLst>
                                    </p:anim>
                                    <p:anim calcmode="lin" valueType="num">
                                      <p:cBhvr>
                                        <p:cTn id="23" dur="1000" fill="hold"/>
                                        <p:tgtEl>
                                          <p:spTgt spid="15"/>
                                        </p:tgtEl>
                                        <p:attrNameLst>
                                          <p:attrName>style.rotation</p:attrName>
                                        </p:attrNameLst>
                                      </p:cBhvr>
                                      <p:tavLst>
                                        <p:tav tm="0">
                                          <p:val>
                                            <p:fltVal val="90"/>
                                          </p:val>
                                        </p:tav>
                                        <p:tav tm="100000">
                                          <p:val>
                                            <p:fltVal val="0"/>
                                          </p:val>
                                        </p:tav>
                                      </p:tavLst>
                                    </p:anim>
                                    <p:animEffect transition="in" filter="fade">
                                      <p:cBhvr>
                                        <p:cTn id="24" dur="10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1000" fill="hold"/>
                                        <p:tgtEl>
                                          <p:spTgt spid="16"/>
                                        </p:tgtEl>
                                        <p:attrNameLst>
                                          <p:attrName>ppt_w</p:attrName>
                                        </p:attrNameLst>
                                      </p:cBhvr>
                                      <p:tavLst>
                                        <p:tav tm="0">
                                          <p:val>
                                            <p:fltVal val="0"/>
                                          </p:val>
                                        </p:tav>
                                        <p:tav tm="100000">
                                          <p:val>
                                            <p:strVal val="#ppt_w"/>
                                          </p:val>
                                        </p:tav>
                                      </p:tavLst>
                                    </p:anim>
                                    <p:anim calcmode="lin" valueType="num">
                                      <p:cBhvr>
                                        <p:cTn id="33" dur="1000" fill="hold"/>
                                        <p:tgtEl>
                                          <p:spTgt spid="16"/>
                                        </p:tgtEl>
                                        <p:attrNameLst>
                                          <p:attrName>ppt_h</p:attrName>
                                        </p:attrNameLst>
                                      </p:cBhvr>
                                      <p:tavLst>
                                        <p:tav tm="0">
                                          <p:val>
                                            <p:fltVal val="0"/>
                                          </p:val>
                                        </p:tav>
                                        <p:tav tm="100000">
                                          <p:val>
                                            <p:strVal val="#ppt_h"/>
                                          </p:val>
                                        </p:tav>
                                      </p:tavLst>
                                    </p:anim>
                                    <p:anim calcmode="lin" valueType="num">
                                      <p:cBhvr>
                                        <p:cTn id="34" dur="1000" fill="hold"/>
                                        <p:tgtEl>
                                          <p:spTgt spid="16"/>
                                        </p:tgtEl>
                                        <p:attrNameLst>
                                          <p:attrName>style.rotation</p:attrName>
                                        </p:attrNameLst>
                                      </p:cBhvr>
                                      <p:tavLst>
                                        <p:tav tm="0">
                                          <p:val>
                                            <p:fltVal val="90"/>
                                          </p:val>
                                        </p:tav>
                                        <p:tav tm="100000">
                                          <p:val>
                                            <p:fltVal val="0"/>
                                          </p:val>
                                        </p:tav>
                                      </p:tavLst>
                                    </p:anim>
                                    <p:animEffect transition="in" filter="fade">
                                      <p:cBhvr>
                                        <p:cTn id="35" dur="10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80">
                                          <p:stCondLst>
                                            <p:cond delay="0"/>
                                          </p:stCondLst>
                                        </p:cTn>
                                        <p:tgtEl>
                                          <p:spTgt spid="10"/>
                                        </p:tgtEl>
                                      </p:cBhvr>
                                    </p:animEffect>
                                    <p:anim calcmode="lin" valueType="num">
                                      <p:cBhvr>
                                        <p:cTn id="4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51" dur="26">
                                          <p:stCondLst>
                                            <p:cond delay="650"/>
                                          </p:stCondLst>
                                        </p:cTn>
                                        <p:tgtEl>
                                          <p:spTgt spid="10"/>
                                        </p:tgtEl>
                                      </p:cBhvr>
                                      <p:to x="100000" y="60000"/>
                                    </p:animScale>
                                    <p:animScale>
                                      <p:cBhvr>
                                        <p:cTn id="52" dur="166" decel="50000">
                                          <p:stCondLst>
                                            <p:cond delay="676"/>
                                          </p:stCondLst>
                                        </p:cTn>
                                        <p:tgtEl>
                                          <p:spTgt spid="10"/>
                                        </p:tgtEl>
                                      </p:cBhvr>
                                      <p:to x="100000" y="100000"/>
                                    </p:animScale>
                                    <p:animScale>
                                      <p:cBhvr>
                                        <p:cTn id="53" dur="26">
                                          <p:stCondLst>
                                            <p:cond delay="1312"/>
                                          </p:stCondLst>
                                        </p:cTn>
                                        <p:tgtEl>
                                          <p:spTgt spid="10"/>
                                        </p:tgtEl>
                                      </p:cBhvr>
                                      <p:to x="100000" y="80000"/>
                                    </p:animScale>
                                    <p:animScale>
                                      <p:cBhvr>
                                        <p:cTn id="54" dur="166" decel="50000">
                                          <p:stCondLst>
                                            <p:cond delay="1338"/>
                                          </p:stCondLst>
                                        </p:cTn>
                                        <p:tgtEl>
                                          <p:spTgt spid="10"/>
                                        </p:tgtEl>
                                      </p:cBhvr>
                                      <p:to x="100000" y="100000"/>
                                    </p:animScale>
                                    <p:animScale>
                                      <p:cBhvr>
                                        <p:cTn id="55" dur="26">
                                          <p:stCondLst>
                                            <p:cond delay="1642"/>
                                          </p:stCondLst>
                                        </p:cTn>
                                        <p:tgtEl>
                                          <p:spTgt spid="10"/>
                                        </p:tgtEl>
                                      </p:cBhvr>
                                      <p:to x="100000" y="90000"/>
                                    </p:animScale>
                                    <p:animScale>
                                      <p:cBhvr>
                                        <p:cTn id="56" dur="166" decel="50000">
                                          <p:stCondLst>
                                            <p:cond delay="1668"/>
                                          </p:stCondLst>
                                        </p:cTn>
                                        <p:tgtEl>
                                          <p:spTgt spid="10"/>
                                        </p:tgtEl>
                                      </p:cBhvr>
                                      <p:to x="100000" y="100000"/>
                                    </p:animScale>
                                    <p:animScale>
                                      <p:cBhvr>
                                        <p:cTn id="57" dur="26">
                                          <p:stCondLst>
                                            <p:cond delay="1808"/>
                                          </p:stCondLst>
                                        </p:cTn>
                                        <p:tgtEl>
                                          <p:spTgt spid="10"/>
                                        </p:tgtEl>
                                      </p:cBhvr>
                                      <p:to x="100000" y="95000"/>
                                    </p:animScale>
                                    <p:animScale>
                                      <p:cBhvr>
                                        <p:cTn id="58" dur="166" decel="50000">
                                          <p:stCondLst>
                                            <p:cond delay="1834"/>
                                          </p:stCondLst>
                                        </p:cTn>
                                        <p:tgtEl>
                                          <p:spTgt spid="10"/>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42"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1000"/>
                                        <p:tgtEl>
                                          <p:spTgt spid="19"/>
                                        </p:tgtEl>
                                      </p:cBhvr>
                                    </p:animEffect>
                                    <p:anim calcmode="lin" valueType="num">
                                      <p:cBhvr>
                                        <p:cTn id="67" dur="1000" fill="hold"/>
                                        <p:tgtEl>
                                          <p:spTgt spid="19"/>
                                        </p:tgtEl>
                                        <p:attrNameLst>
                                          <p:attrName>ppt_x</p:attrName>
                                        </p:attrNameLst>
                                      </p:cBhvr>
                                      <p:tavLst>
                                        <p:tav tm="0">
                                          <p:val>
                                            <p:strVal val="#ppt_x"/>
                                          </p:val>
                                        </p:tav>
                                        <p:tav tm="100000">
                                          <p:val>
                                            <p:strVal val="#ppt_x"/>
                                          </p:val>
                                        </p:tav>
                                      </p:tavLst>
                                    </p:anim>
                                    <p:anim calcmode="lin" valueType="num">
                                      <p:cBhvr>
                                        <p:cTn id="6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down)">
                                      <p:cBhvr>
                                        <p:cTn id="73" dur="500"/>
                                        <p:tgtEl>
                                          <p:spTgt spid="21"/>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down)">
                                      <p:cBhvr>
                                        <p:cTn id="76" dur="500"/>
                                        <p:tgtEl>
                                          <p:spTgt spid="22"/>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circle(in)">
                                      <p:cBhvr>
                                        <p:cTn id="79" dur="20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21" presetClass="entr" presetSubtype="1"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heel(1)">
                                      <p:cBhvr>
                                        <p:cTn id="8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3" grpId="0" animBg="1"/>
      <p:bldP spid="14" grpId="0" animBg="1"/>
      <p:bldP spid="15" grpId="0"/>
      <p:bldP spid="16" grpId="0"/>
      <p:bldP spid="19" grpId="0"/>
      <p:bldP spid="20"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3" action="ppaction://program"/>
            <a:extLst>
              <a:ext uri="{FF2B5EF4-FFF2-40B4-BE49-F238E27FC236}">
                <a16:creationId xmlns:a16="http://schemas.microsoft.com/office/drawing/2014/main" id="{92EF97C4-AE24-4B91-B9E9-B41BD568D38F}"/>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F7466BCE-746C-4021-BFA4-80D549E12C1A}"/>
              </a:ext>
            </a:extLst>
          </p:cNvPr>
          <p:cNvSpPr/>
          <p:nvPr/>
        </p:nvSpPr>
        <p:spPr>
          <a:xfrm>
            <a:off x="2588725" y="41883"/>
            <a:ext cx="5362622" cy="923330"/>
          </a:xfrm>
          <a:prstGeom prst="rect">
            <a:avLst/>
          </a:prstGeom>
        </p:spPr>
        <p:txBody>
          <a:bodyPr wrap="none">
            <a:spAutoFit/>
          </a:bodyPr>
          <a:lstStyle/>
          <a:p>
            <a:pPr algn="ctr"/>
            <a:r>
              <a:rPr lang="fr-FR" sz="28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Cahier Des Charges Techniques API</a:t>
            </a:r>
            <a:r>
              <a:rPr lang="fr-FR" sz="36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p>
          <a:p>
            <a:pPr algn="ctr"/>
            <a:r>
              <a:rPr lang="fr-FR"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(Application Programming Interface)</a:t>
            </a:r>
          </a:p>
        </p:txBody>
      </p:sp>
      <p:pic>
        <p:nvPicPr>
          <p:cNvPr id="11" name="Image 10">
            <a:extLst>
              <a:ext uri="{FF2B5EF4-FFF2-40B4-BE49-F238E27FC236}">
                <a16:creationId xmlns:a16="http://schemas.microsoft.com/office/drawing/2014/main" id="{558E1341-A1DD-420D-A7A3-D47E17944C7B}"/>
              </a:ext>
            </a:extLst>
          </p:cNvPr>
          <p:cNvPicPr>
            <a:picLocks noChangeAspect="1"/>
          </p:cNvPicPr>
          <p:nvPr/>
        </p:nvPicPr>
        <p:blipFill>
          <a:blip r:embed="rId5"/>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12" name="Rectangle 11">
            <a:extLst>
              <a:ext uri="{FF2B5EF4-FFF2-40B4-BE49-F238E27FC236}">
                <a16:creationId xmlns:a16="http://schemas.microsoft.com/office/drawing/2014/main" id="{42DFCBF4-AECA-44C1-A245-321DABEBB473}"/>
              </a:ext>
            </a:extLst>
          </p:cNvPr>
          <p:cNvSpPr/>
          <p:nvPr/>
        </p:nvSpPr>
        <p:spPr>
          <a:xfrm>
            <a:off x="10176191" y="182406"/>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13" name="Image 12">
            <a:extLst>
              <a:ext uri="{FF2B5EF4-FFF2-40B4-BE49-F238E27FC236}">
                <a16:creationId xmlns:a16="http://schemas.microsoft.com/office/drawing/2014/main" id="{2D57C5E6-C201-41C1-8D80-FA9246FF4C7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10" name="Flèche : virage 9">
            <a:extLst>
              <a:ext uri="{FF2B5EF4-FFF2-40B4-BE49-F238E27FC236}">
                <a16:creationId xmlns:a16="http://schemas.microsoft.com/office/drawing/2014/main" id="{931D87F0-601F-46F9-A17C-186A7E1A66FB}"/>
              </a:ext>
            </a:extLst>
          </p:cNvPr>
          <p:cNvSpPr/>
          <p:nvPr/>
        </p:nvSpPr>
        <p:spPr>
          <a:xfrm rot="16200000" flipH="1">
            <a:off x="3230596" y="1896445"/>
            <a:ext cx="434479" cy="6375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Flèche : virage 13">
            <a:extLst>
              <a:ext uri="{FF2B5EF4-FFF2-40B4-BE49-F238E27FC236}">
                <a16:creationId xmlns:a16="http://schemas.microsoft.com/office/drawing/2014/main" id="{BDFB872E-AA98-48D8-96E8-4A2BEF482FB5}"/>
              </a:ext>
            </a:extLst>
          </p:cNvPr>
          <p:cNvSpPr/>
          <p:nvPr/>
        </p:nvSpPr>
        <p:spPr>
          <a:xfrm rot="5400000">
            <a:off x="7175849" y="1910338"/>
            <a:ext cx="434479" cy="6375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Rectangle 4">
            <a:extLst>
              <a:ext uri="{FF2B5EF4-FFF2-40B4-BE49-F238E27FC236}">
                <a16:creationId xmlns:a16="http://schemas.microsoft.com/office/drawing/2014/main" id="{AF2DC3D6-B74A-4DD4-9A19-3326DF2933FA}"/>
              </a:ext>
            </a:extLst>
          </p:cNvPr>
          <p:cNvSpPr/>
          <p:nvPr/>
        </p:nvSpPr>
        <p:spPr>
          <a:xfrm>
            <a:off x="7074289" y="2384140"/>
            <a:ext cx="1201355" cy="338554"/>
          </a:xfrm>
          <a:prstGeom prst="rect">
            <a:avLst/>
          </a:prstGeom>
          <a:effectLst>
            <a:outerShdw blurRad="50800" dist="38100" dir="2700000" algn="tl" rotWithShape="0">
              <a:prstClr val="black">
                <a:alpha val="40000"/>
              </a:prstClr>
            </a:outerShdw>
          </a:effectLst>
        </p:spPr>
        <p:txBody>
          <a:bodyPr wrap="non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Annotations</a:t>
            </a:r>
          </a:p>
        </p:txBody>
      </p:sp>
      <p:sp>
        <p:nvSpPr>
          <p:cNvPr id="6" name="Rectangle 5">
            <a:extLst>
              <a:ext uri="{FF2B5EF4-FFF2-40B4-BE49-F238E27FC236}">
                <a16:creationId xmlns:a16="http://schemas.microsoft.com/office/drawing/2014/main" id="{DE0D7D21-BBCC-47F5-8F78-30229423C2CF}"/>
              </a:ext>
            </a:extLst>
          </p:cNvPr>
          <p:cNvSpPr/>
          <p:nvPr/>
        </p:nvSpPr>
        <p:spPr>
          <a:xfrm>
            <a:off x="2528342" y="2419390"/>
            <a:ext cx="1242264" cy="338554"/>
          </a:xfrm>
          <a:prstGeom prst="rect">
            <a:avLst/>
          </a:prstGeom>
          <a:effectLst>
            <a:outerShdw blurRad="50800" dist="38100" dir="2700000" algn="tl" rotWithShape="0">
              <a:prstClr val="black">
                <a:alpha val="40000"/>
              </a:prstClr>
            </a:outerShdw>
          </a:effectLst>
        </p:spPr>
        <p:txBody>
          <a:bodyPr wrap="non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Pattern MVC</a:t>
            </a:r>
            <a:endParaRPr lang="fr-FR" sz="1600">
              <a:solidFill>
                <a:schemeClr val="bg1">
                  <a:lumMod val="65000"/>
                </a:schemeClr>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15" name="Image 14">
            <a:extLst>
              <a:ext uri="{FF2B5EF4-FFF2-40B4-BE49-F238E27FC236}">
                <a16:creationId xmlns:a16="http://schemas.microsoft.com/office/drawing/2014/main" id="{3065A755-06D8-4726-A292-67A19AB19686}"/>
              </a:ext>
            </a:extLst>
          </p:cNvPr>
          <p:cNvPicPr>
            <a:picLocks noChangeAspect="1"/>
          </p:cNvPicPr>
          <p:nvPr/>
        </p:nvPicPr>
        <p:blipFill>
          <a:blip r:embed="rId8">
            <a:duotone>
              <a:prstClr val="black"/>
              <a:srgbClr val="92D050">
                <a:tint val="45000"/>
                <a:satMod val="400000"/>
              </a:srgbClr>
            </a:duotone>
            <a:extLst>
              <a:ext uri="{BEBA8EAE-BF5A-486C-A8C5-ECC9F3942E4B}">
                <a14:imgProps xmlns:a14="http://schemas.microsoft.com/office/drawing/2010/main">
                  <a14:imgLayer r:embed="rId9">
                    <a14:imgEffect>
                      <a14:backgroundRemoval t="10313" b="90000" l="14063" r="86250">
                        <a14:foregroundMark x1="26094" y1="52656" x2="26094" y2="52656"/>
                        <a14:foregroundMark x1="57188" y1="60938" x2="57188" y2="60938"/>
                        <a14:foregroundMark x1="49531" y1="26719" x2="49531" y2="26719"/>
                        <a14:foregroundMark x1="50469" y1="33281" x2="50469" y2="33281"/>
                        <a14:foregroundMark x1="50781" y1="39219" x2="50781" y2="39219"/>
                      </a14:backgroundRemoval>
                    </a14:imgEffect>
                    <a14:imgEffect>
                      <a14:sharpenSoften amount="-50000"/>
                    </a14:imgEffect>
                  </a14:imgLayer>
                </a14:imgProps>
              </a:ext>
            </a:extLst>
          </a:blip>
          <a:stretch>
            <a:fillRect/>
          </a:stretch>
        </p:blipFill>
        <p:spPr>
          <a:xfrm>
            <a:off x="4781691" y="3915391"/>
            <a:ext cx="1281512" cy="1281512"/>
          </a:xfrm>
          <a:prstGeom prst="rect">
            <a:avLst/>
          </a:prstGeom>
        </p:spPr>
      </p:pic>
      <p:sp>
        <p:nvSpPr>
          <p:cNvPr id="16" name="Rectangle 15">
            <a:extLst>
              <a:ext uri="{FF2B5EF4-FFF2-40B4-BE49-F238E27FC236}">
                <a16:creationId xmlns:a16="http://schemas.microsoft.com/office/drawing/2014/main" id="{4BD9E6FC-0F5E-4DE0-86B1-EFD418DD857D}"/>
              </a:ext>
            </a:extLst>
          </p:cNvPr>
          <p:cNvSpPr/>
          <p:nvPr/>
        </p:nvSpPr>
        <p:spPr>
          <a:xfrm>
            <a:off x="1911097" y="3338640"/>
            <a:ext cx="3482107" cy="338554"/>
          </a:xfrm>
          <a:prstGeom prst="rect">
            <a:avLst/>
          </a:prstGeom>
        </p:spPr>
        <p:txBody>
          <a:bodyPr wrap="none">
            <a:spAutoFit/>
          </a:bodyPr>
          <a:lstStyle/>
          <a:p>
            <a:r>
              <a:rPr lang="fr-FR" sz="1600">
                <a:solidFill>
                  <a:schemeClr val="bg1">
                    <a:lumMod val="65000"/>
                  </a:schemeClr>
                </a:solidFill>
                <a:latin typeface="Calibri" panose="020F0502020204030204" pitchFamily="34" charset="0"/>
                <a:cs typeface="Calibri" panose="020F0502020204030204" pitchFamily="34" charset="0"/>
              </a:rPr>
              <a:t>La représentation choisie sera le JSON…</a:t>
            </a:r>
            <a:endParaRPr lang="fr-FR" sz="1600"/>
          </a:p>
        </p:txBody>
      </p:sp>
      <p:sp>
        <p:nvSpPr>
          <p:cNvPr id="17" name="Flèche : courbe vers le bas 16">
            <a:extLst>
              <a:ext uri="{FF2B5EF4-FFF2-40B4-BE49-F238E27FC236}">
                <a16:creationId xmlns:a16="http://schemas.microsoft.com/office/drawing/2014/main" id="{91EA41F1-61E3-40D5-A1B3-9170EAA47B4D}"/>
              </a:ext>
            </a:extLst>
          </p:cNvPr>
          <p:cNvSpPr/>
          <p:nvPr/>
        </p:nvSpPr>
        <p:spPr>
          <a:xfrm rot="16200000" flipH="1">
            <a:off x="4386573" y="5210413"/>
            <a:ext cx="589295" cy="26941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e bas 17">
            <a:extLst>
              <a:ext uri="{FF2B5EF4-FFF2-40B4-BE49-F238E27FC236}">
                <a16:creationId xmlns:a16="http://schemas.microsoft.com/office/drawing/2014/main" id="{9441AE8A-3D1C-42DF-B7A5-EC12D9D8AE9E}"/>
              </a:ext>
            </a:extLst>
          </p:cNvPr>
          <p:cNvSpPr/>
          <p:nvPr/>
        </p:nvSpPr>
        <p:spPr>
          <a:xfrm rot="5400000">
            <a:off x="5880144" y="5196115"/>
            <a:ext cx="589295" cy="26968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Rectangle 18">
            <a:extLst>
              <a:ext uri="{FF2B5EF4-FFF2-40B4-BE49-F238E27FC236}">
                <a16:creationId xmlns:a16="http://schemas.microsoft.com/office/drawing/2014/main" id="{90ACABA7-B7DC-48BF-B1A8-AE14C50AF824}"/>
              </a:ext>
            </a:extLst>
          </p:cNvPr>
          <p:cNvSpPr/>
          <p:nvPr/>
        </p:nvSpPr>
        <p:spPr>
          <a:xfrm>
            <a:off x="4794907" y="5486823"/>
            <a:ext cx="1268296" cy="830997"/>
          </a:xfrm>
          <a:prstGeom prst="rect">
            <a:avLst/>
          </a:prstGeom>
          <a:effectLst>
            <a:outerShdw blurRad="50800" dist="38100" dir="2700000" algn="tl" rotWithShape="0">
              <a:prstClr val="black">
                <a:alpha val="40000"/>
              </a:prstClr>
            </a:outerShdw>
          </a:effectLst>
        </p:spPr>
        <p:txBody>
          <a:bodyPr wrap="non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Données</a:t>
            </a:r>
          </a:p>
          <a:p>
            <a:pPr algn="ctr"/>
            <a:r>
              <a:rPr lang="fr-FR" sz="1600">
                <a:solidFill>
                  <a:schemeClr val="bg1">
                    <a:lumMod val="65000"/>
                  </a:schemeClr>
                </a:solidFill>
                <a:latin typeface="Calibri" panose="020F0502020204030204" pitchFamily="34" charset="0"/>
                <a:cs typeface="Calibri" panose="020F0502020204030204" pitchFamily="34" charset="0"/>
              </a:rPr>
              <a:t>Multi-types/ </a:t>
            </a:r>
          </a:p>
          <a:p>
            <a:pPr algn="ctr"/>
            <a:r>
              <a:rPr lang="fr-FR" sz="1600">
                <a:solidFill>
                  <a:schemeClr val="bg1">
                    <a:lumMod val="65000"/>
                  </a:schemeClr>
                </a:solidFill>
                <a:latin typeface="Calibri" panose="020F0502020204030204" pitchFamily="34" charset="0"/>
                <a:cs typeface="Calibri" panose="020F0502020204030204" pitchFamily="34" charset="0"/>
              </a:rPr>
              <a:t>Légèreté</a:t>
            </a:r>
          </a:p>
        </p:txBody>
      </p:sp>
      <p:pic>
        <p:nvPicPr>
          <p:cNvPr id="4098" name="Picture 2">
            <a:extLst>
              <a:ext uri="{FF2B5EF4-FFF2-40B4-BE49-F238E27FC236}">
                <a16:creationId xmlns:a16="http://schemas.microsoft.com/office/drawing/2014/main" id="{F6DDBB06-C372-561E-14C2-2D6AC7ED60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7835" y="1287033"/>
            <a:ext cx="2649225" cy="148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052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31"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fltVal val="0"/>
                                          </p:val>
                                        </p:tav>
                                        <p:tav tm="100000">
                                          <p:val>
                                            <p:strVal val="#ppt_w"/>
                                          </p:val>
                                        </p:tav>
                                      </p:tavLst>
                                    </p:anim>
                                    <p:anim calcmode="lin" valueType="num">
                                      <p:cBhvr>
                                        <p:cTn id="29" dur="1000" fill="hold"/>
                                        <p:tgtEl>
                                          <p:spTgt spid="5"/>
                                        </p:tgtEl>
                                        <p:attrNameLst>
                                          <p:attrName>ppt_h</p:attrName>
                                        </p:attrNameLst>
                                      </p:cBhvr>
                                      <p:tavLst>
                                        <p:tav tm="0">
                                          <p:val>
                                            <p:fltVal val="0"/>
                                          </p:val>
                                        </p:tav>
                                        <p:tav tm="100000">
                                          <p:val>
                                            <p:strVal val="#ppt_h"/>
                                          </p:val>
                                        </p:tav>
                                      </p:tavLst>
                                    </p:anim>
                                    <p:anim calcmode="lin" valueType="num">
                                      <p:cBhvr>
                                        <p:cTn id="30" dur="1000" fill="hold"/>
                                        <p:tgtEl>
                                          <p:spTgt spid="5"/>
                                        </p:tgtEl>
                                        <p:attrNameLst>
                                          <p:attrName>style.rotation</p:attrName>
                                        </p:attrNameLst>
                                      </p:cBhvr>
                                      <p:tavLst>
                                        <p:tav tm="0">
                                          <p:val>
                                            <p:fltVal val="90"/>
                                          </p:val>
                                        </p:tav>
                                        <p:tav tm="100000">
                                          <p:val>
                                            <p:fltVal val="0"/>
                                          </p:val>
                                        </p:tav>
                                      </p:tavLst>
                                    </p:anim>
                                    <p:animEffect transition="in" filter="fade">
                                      <p:cBhvr>
                                        <p:cTn id="31" dur="10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inVertical)">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45"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2000"/>
                                        <p:tgtEl>
                                          <p:spTgt spid="19"/>
                                        </p:tgtEl>
                                      </p:cBhvr>
                                    </p:animEffect>
                                    <p:anim calcmode="lin" valueType="num">
                                      <p:cBhvr>
                                        <p:cTn id="55" dur="2000" fill="hold"/>
                                        <p:tgtEl>
                                          <p:spTgt spid="19"/>
                                        </p:tgtEl>
                                        <p:attrNameLst>
                                          <p:attrName>ppt_w</p:attrName>
                                        </p:attrNameLst>
                                      </p:cBhvr>
                                      <p:tavLst>
                                        <p:tav tm="0" fmla="#ppt_w*sin(2.5*pi*$)">
                                          <p:val>
                                            <p:fltVal val="0"/>
                                          </p:val>
                                        </p:tav>
                                        <p:tav tm="100000">
                                          <p:val>
                                            <p:fltVal val="1"/>
                                          </p:val>
                                        </p:tav>
                                      </p:tavLst>
                                    </p:anim>
                                    <p:anim calcmode="lin" valueType="num">
                                      <p:cBhvr>
                                        <p:cTn id="56" dur="20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5" grpId="0"/>
      <p:bldP spid="6" grpId="0"/>
      <p:bldP spid="16" grpId="0"/>
      <p:bldP spid="17" grpId="0" animBg="1"/>
      <p:bldP spid="18"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3" action="ppaction://program"/>
            <a:extLst>
              <a:ext uri="{FF2B5EF4-FFF2-40B4-BE49-F238E27FC236}">
                <a16:creationId xmlns:a16="http://schemas.microsoft.com/office/drawing/2014/main" id="{A1F211FA-A2B2-4F8B-8BEA-9B59D1D1915C}"/>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8015DF2C-2733-4428-B84E-983E1F78EC75}"/>
              </a:ext>
            </a:extLst>
          </p:cNvPr>
          <p:cNvSpPr/>
          <p:nvPr/>
        </p:nvSpPr>
        <p:spPr>
          <a:xfrm>
            <a:off x="2213281" y="141047"/>
            <a:ext cx="7087389"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Cahier Des Charges Techniques Front-End</a:t>
            </a:r>
          </a:p>
        </p:txBody>
      </p:sp>
      <p:pic>
        <p:nvPicPr>
          <p:cNvPr id="4" name="Image 3">
            <a:extLst>
              <a:ext uri="{FF2B5EF4-FFF2-40B4-BE49-F238E27FC236}">
                <a16:creationId xmlns:a16="http://schemas.microsoft.com/office/drawing/2014/main" id="{81D261E0-003A-44EE-B0A7-A6CF2C28AAFD}"/>
              </a:ext>
            </a:extLst>
          </p:cNvPr>
          <p:cNvPicPr>
            <a:picLocks noChangeAspect="1"/>
          </p:cNvPicPr>
          <p:nvPr/>
        </p:nvPicPr>
        <p:blipFill>
          <a:blip r:embed="rId5"/>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6" name="Rectangle 5">
            <a:extLst>
              <a:ext uri="{FF2B5EF4-FFF2-40B4-BE49-F238E27FC236}">
                <a16:creationId xmlns:a16="http://schemas.microsoft.com/office/drawing/2014/main" id="{54CACF04-7136-4D7F-B33D-173D17916261}"/>
              </a:ext>
            </a:extLst>
          </p:cNvPr>
          <p:cNvSpPr/>
          <p:nvPr/>
        </p:nvSpPr>
        <p:spPr>
          <a:xfrm>
            <a:off x="10196287" y="182406"/>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7" name="Image 6">
            <a:extLst>
              <a:ext uri="{FF2B5EF4-FFF2-40B4-BE49-F238E27FC236}">
                <a16:creationId xmlns:a16="http://schemas.microsoft.com/office/drawing/2014/main" id="{24904FC0-EE6E-4DE2-B5E7-328F4858983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ZoneTexte 4">
            <a:extLst>
              <a:ext uri="{FF2B5EF4-FFF2-40B4-BE49-F238E27FC236}">
                <a16:creationId xmlns:a16="http://schemas.microsoft.com/office/drawing/2014/main" id="{982EE976-32F5-4887-9153-A44DA5D41C5F}"/>
              </a:ext>
            </a:extLst>
          </p:cNvPr>
          <p:cNvSpPr txBox="1"/>
          <p:nvPr/>
        </p:nvSpPr>
        <p:spPr>
          <a:xfrm>
            <a:off x="3465385" y="1228847"/>
            <a:ext cx="3547253" cy="400110"/>
          </a:xfrm>
          <a:prstGeom prst="rect">
            <a:avLst/>
          </a:prstGeom>
          <a:noFill/>
        </p:spPr>
        <p:txBody>
          <a:bodyPr wrap="none" rtlCol="0">
            <a:spAutoFit/>
          </a:bodyPr>
          <a:lstStyle/>
          <a:p>
            <a:r>
              <a:rPr lang="fr-FR" sz="2000">
                <a:solidFill>
                  <a:schemeClr val="accent1"/>
                </a:solidFill>
                <a:latin typeface="Calibri" panose="020F0502020204030204" pitchFamily="34" charset="0"/>
                <a:cs typeface="Calibri" panose="020F0502020204030204" pitchFamily="34" charset="0"/>
              </a:rPr>
              <a:t>Framework JavaScript Front-end</a:t>
            </a:r>
          </a:p>
        </p:txBody>
      </p:sp>
      <p:sp>
        <p:nvSpPr>
          <p:cNvPr id="9" name="ZoneTexte 8">
            <a:extLst>
              <a:ext uri="{FF2B5EF4-FFF2-40B4-BE49-F238E27FC236}">
                <a16:creationId xmlns:a16="http://schemas.microsoft.com/office/drawing/2014/main" id="{B5A2BF98-4269-4105-B612-7BE961DD602E}"/>
              </a:ext>
            </a:extLst>
          </p:cNvPr>
          <p:cNvSpPr txBox="1"/>
          <p:nvPr/>
        </p:nvSpPr>
        <p:spPr>
          <a:xfrm>
            <a:off x="4547603" y="3469387"/>
            <a:ext cx="1500604" cy="461665"/>
          </a:xfrm>
          <a:prstGeom prst="rect">
            <a:avLst/>
          </a:prstGeom>
          <a:noFill/>
        </p:spPr>
        <p:txBody>
          <a:bodyPr wrap="none" rtlCol="0">
            <a:spAutoFit/>
          </a:bodyPr>
          <a:lstStyle/>
          <a:p>
            <a:r>
              <a:rPr lang="fr-FR" sz="2400">
                <a:solidFill>
                  <a:srgbClr val="92D050"/>
                </a:solidFill>
                <a:latin typeface="Calibri" panose="020F0502020204030204" pitchFamily="34" charset="0"/>
                <a:cs typeface="Calibri" panose="020F0502020204030204" pitchFamily="34" charset="0"/>
              </a:rPr>
              <a:t>RTA et SPA</a:t>
            </a:r>
          </a:p>
        </p:txBody>
      </p:sp>
      <p:sp>
        <p:nvSpPr>
          <p:cNvPr id="10" name="Rectangle 9">
            <a:extLst>
              <a:ext uri="{FF2B5EF4-FFF2-40B4-BE49-F238E27FC236}">
                <a16:creationId xmlns:a16="http://schemas.microsoft.com/office/drawing/2014/main" id="{077DD994-17E7-4A70-A266-2C37D2B4E7D0}"/>
              </a:ext>
            </a:extLst>
          </p:cNvPr>
          <p:cNvSpPr/>
          <p:nvPr/>
        </p:nvSpPr>
        <p:spPr>
          <a:xfrm>
            <a:off x="1911097" y="2796854"/>
            <a:ext cx="2196114" cy="584775"/>
          </a:xfrm>
          <a:prstGeom prst="rect">
            <a:avLst/>
          </a:prstGeom>
          <a:effectLst>
            <a:outerShdw blurRad="50800" dist="38100" dir="2700000" algn="tl" rotWithShape="0">
              <a:prstClr val="black">
                <a:alpha val="40000"/>
              </a:prstClr>
            </a:outerShdw>
          </a:effectLst>
        </p:spPr>
        <p:txBody>
          <a:bodyPr wrap="non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Nouvelles versions et </a:t>
            </a:r>
          </a:p>
          <a:p>
            <a:pPr algn="ctr"/>
            <a:r>
              <a:rPr lang="fr-FR" sz="1600">
                <a:solidFill>
                  <a:schemeClr val="bg1">
                    <a:lumMod val="65000"/>
                  </a:schemeClr>
                </a:solidFill>
                <a:latin typeface="Calibri" panose="020F0502020204030204" pitchFamily="34" charset="0"/>
                <a:cs typeface="Calibri" panose="020F0502020204030204" pitchFamily="34" charset="0"/>
              </a:rPr>
              <a:t>améliorations régulières</a:t>
            </a:r>
          </a:p>
        </p:txBody>
      </p:sp>
      <p:sp>
        <p:nvSpPr>
          <p:cNvPr id="11" name="Rectangle 10">
            <a:extLst>
              <a:ext uri="{FF2B5EF4-FFF2-40B4-BE49-F238E27FC236}">
                <a16:creationId xmlns:a16="http://schemas.microsoft.com/office/drawing/2014/main" id="{DDBFECB3-34F1-461E-9653-000318B21FBC}"/>
              </a:ext>
            </a:extLst>
          </p:cNvPr>
          <p:cNvSpPr/>
          <p:nvPr/>
        </p:nvSpPr>
        <p:spPr>
          <a:xfrm>
            <a:off x="5876925" y="2919964"/>
            <a:ext cx="3004458" cy="338554"/>
          </a:xfrm>
          <a:prstGeom prst="rect">
            <a:avLst/>
          </a:prstGeom>
          <a:effectLst>
            <a:outerShdw blurRad="50800" dist="38100" dir="2700000" algn="tl" rotWithShape="0">
              <a:prstClr val="black">
                <a:alpha val="40000"/>
              </a:prstClr>
            </a:outerShdw>
          </a:effectLst>
        </p:spPr>
        <p:txBody>
          <a:bodyPr wrap="squar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Rétrocompatibilité V4</a:t>
            </a:r>
          </a:p>
        </p:txBody>
      </p:sp>
      <p:sp>
        <p:nvSpPr>
          <p:cNvPr id="12" name="ZoneTexte 11">
            <a:extLst>
              <a:ext uri="{FF2B5EF4-FFF2-40B4-BE49-F238E27FC236}">
                <a16:creationId xmlns:a16="http://schemas.microsoft.com/office/drawing/2014/main" id="{42849EBA-B3A2-4B7A-B7C7-017A3A70977F}"/>
              </a:ext>
            </a:extLst>
          </p:cNvPr>
          <p:cNvSpPr txBox="1"/>
          <p:nvPr/>
        </p:nvSpPr>
        <p:spPr>
          <a:xfrm>
            <a:off x="5076442" y="4702540"/>
            <a:ext cx="3872391"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Gestionnaire de paquets et CLI</a:t>
            </a:r>
          </a:p>
        </p:txBody>
      </p:sp>
      <p:pic>
        <p:nvPicPr>
          <p:cNvPr id="13" name="Image 12">
            <a:extLst>
              <a:ext uri="{FF2B5EF4-FFF2-40B4-BE49-F238E27FC236}">
                <a16:creationId xmlns:a16="http://schemas.microsoft.com/office/drawing/2014/main" id="{4AF92E88-C6D1-4860-9CB8-B08A0454D81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4393737" y="4141921"/>
            <a:ext cx="1714500" cy="781050"/>
          </a:xfrm>
          <a:prstGeom prst="rect">
            <a:avLst/>
          </a:prstGeom>
        </p:spPr>
      </p:pic>
      <p:pic>
        <p:nvPicPr>
          <p:cNvPr id="14" name="Image 13">
            <a:extLst>
              <a:ext uri="{FF2B5EF4-FFF2-40B4-BE49-F238E27FC236}">
                <a16:creationId xmlns:a16="http://schemas.microsoft.com/office/drawing/2014/main" id="{DD1A5D4B-3341-4391-908C-7BB3691D9FCB}"/>
              </a:ext>
            </a:extLst>
          </p:cNvPr>
          <p:cNvPicPr/>
          <p:nvPr/>
        </p:nvPicPr>
        <p:blipFill>
          <a:blip r:embed="rId9" cstate="print">
            <a:extLst>
              <a:ext uri="{BEBA8EAE-BF5A-486C-A8C5-ECC9F3942E4B}">
                <a14:imgProps xmlns:a14="http://schemas.microsoft.com/office/drawing/2010/main">
                  <a14:imgLayer r:embed="rId10">
                    <a14:imgEffect>
                      <a14:backgroundRemoval t="4695" b="94366" l="1878" r="95305">
                        <a14:foregroundMark x1="41315" y1="29577" x2="41315" y2="29577"/>
                        <a14:foregroundMark x1="15493" y1="23005" x2="15493" y2="23005"/>
                        <a14:foregroundMark x1="20657" y1="29577" x2="20657" y2="29577"/>
                        <a14:foregroundMark x1="59624" y1="24413" x2="59624" y2="24413"/>
                        <a14:foregroundMark x1="84038" y1="22066" x2="84038" y2="22066"/>
                        <a14:foregroundMark x1="84977" y1="29108" x2="84977" y2="29108"/>
                        <a14:foregroundMark x1="79812" y1="42254" x2="79812" y2="42254"/>
                        <a14:foregroundMark x1="84038" y1="45070" x2="84038" y2="45070"/>
                        <a14:foregroundMark x1="69484" y1="22066" x2="69484" y2="22066"/>
                        <a14:foregroundMark x1="20188" y1="24413" x2="20188" y2="24413"/>
                        <a14:foregroundMark x1="44131" y1="68545" x2="44131" y2="68545"/>
                        <a14:foregroundMark x1="51643" y1="60563" x2="51643" y2="60563"/>
                        <a14:foregroundMark x1="56808" y1="59624" x2="56808" y2="59624"/>
                        <a14:foregroundMark x1="57746" y1="58216" x2="57746" y2="58216"/>
                        <a14:foregroundMark x1="61972" y1="60094" x2="61972" y2="60094"/>
                      </a14:backgroundRemoval>
                    </a14:imgEffect>
                  </a14:imgLayer>
                </a14:imgProps>
              </a:ext>
              <a:ext uri="{28A0092B-C50C-407E-A947-70E740481C1C}">
                <a14:useLocalDpi xmlns:a14="http://schemas.microsoft.com/office/drawing/2010/main" val="0"/>
              </a:ext>
            </a:extLst>
          </a:blip>
          <a:stretch>
            <a:fillRect/>
          </a:stretch>
        </p:blipFill>
        <p:spPr>
          <a:xfrm>
            <a:off x="1388726" y="4343112"/>
            <a:ext cx="1530625" cy="1433833"/>
          </a:xfrm>
          <a:prstGeom prst="rect">
            <a:avLst/>
          </a:prstGeom>
        </p:spPr>
      </p:pic>
      <p:sp>
        <p:nvSpPr>
          <p:cNvPr id="15" name="ZoneTexte 14">
            <a:extLst>
              <a:ext uri="{FF2B5EF4-FFF2-40B4-BE49-F238E27FC236}">
                <a16:creationId xmlns:a16="http://schemas.microsoft.com/office/drawing/2014/main" id="{DF342B84-A57A-452E-8A97-54CD83FFDEE5}"/>
              </a:ext>
            </a:extLst>
          </p:cNvPr>
          <p:cNvSpPr txBox="1"/>
          <p:nvPr/>
        </p:nvSpPr>
        <p:spPr>
          <a:xfrm>
            <a:off x="1383122" y="5785999"/>
            <a:ext cx="1541832" cy="58477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Single thread et </a:t>
            </a:r>
          </a:p>
          <a:p>
            <a:pPr algn="ctr"/>
            <a:r>
              <a:rPr lang="fr-FR" sz="1600">
                <a:solidFill>
                  <a:schemeClr val="bg1">
                    <a:lumMod val="65000"/>
                  </a:schemeClr>
                </a:solidFill>
                <a:latin typeface="Calibri" panose="020F0502020204030204" pitchFamily="34" charset="0"/>
                <a:cs typeface="Calibri" panose="020F0502020204030204" pitchFamily="34" charset="0"/>
              </a:rPr>
              <a:t>non bloquant </a:t>
            </a:r>
          </a:p>
        </p:txBody>
      </p:sp>
      <p:pic>
        <p:nvPicPr>
          <p:cNvPr id="17" name="Image 16">
            <a:extLst>
              <a:ext uri="{FF2B5EF4-FFF2-40B4-BE49-F238E27FC236}">
                <a16:creationId xmlns:a16="http://schemas.microsoft.com/office/drawing/2014/main" id="{59220DC9-9BA3-47FE-9305-BD74A155940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76" b="98571" l="3875" r="99375">
                        <a14:foregroundMark x1="50000" y1="32143" x2="50000" y2="32143"/>
                        <a14:foregroundMark x1="91625" y1="31667" x2="91625" y2="31667"/>
                        <a14:foregroundMark x1="24625" y1="33333" x2="24625" y2="33333"/>
                        <a14:foregroundMark x1="19750" y1="32143" x2="19750" y2="32143"/>
                        <a14:foregroundMark x1="18250" y1="32619" x2="18250" y2="32619"/>
                        <a14:foregroundMark x1="28250" y1="32143" x2="28250" y2="32143"/>
                        <a14:foregroundMark x1="31875" y1="33333" x2="31875" y2="33333"/>
                        <a14:foregroundMark x1="28625" y1="37143" x2="28625" y2="37143"/>
                        <a14:foregroundMark x1="33375" y1="31905" x2="33375" y2="31905"/>
                        <a14:foregroundMark x1="35250" y1="33095" x2="35250" y2="33095"/>
                        <a14:foregroundMark x1="37875" y1="34286" x2="37875" y2="34286"/>
                        <a14:foregroundMark x1="35500" y1="29286" x2="35500" y2="29286"/>
                        <a14:foregroundMark x1="43000" y1="32381" x2="43000" y2="32381"/>
                        <a14:foregroundMark x1="26000" y1="50000" x2="26000" y2="50000"/>
                        <a14:foregroundMark x1="23250" y1="47143" x2="23250" y2="47143"/>
                        <a14:foregroundMark x1="15875" y1="33571" x2="15875" y2="33571"/>
                        <a14:foregroundMark x1="11750" y1="34286" x2="11750" y2="34286"/>
                        <a14:foregroundMark x1="7250" y1="32619" x2="7250" y2="32619"/>
                        <a14:foregroundMark x1="12625" y1="65952" x2="12625" y2="65952"/>
                        <a14:foregroundMark x1="17625" y1="65476" x2="17625" y2="65476"/>
                        <a14:foregroundMark x1="21875" y1="65000" x2="21875" y2="65000"/>
                        <a14:foregroundMark x1="26875" y1="64762" x2="26875" y2="64762"/>
                        <a14:foregroundMark x1="26750" y1="60952" x2="26750" y2="60952"/>
                        <a14:foregroundMark x1="29250" y1="65476" x2="29250" y2="65476"/>
                        <a14:foregroundMark x1="35125" y1="63333" x2="35125" y2="63333"/>
                        <a14:foregroundMark x1="35125" y1="63333" x2="35125" y2="63333"/>
                        <a14:backgroundMark x1="10625" y1="32857" x2="10625" y2="32857"/>
                        <a14:backgroundMark x1="10750" y1="35714" x2="10750" y2="35714"/>
                        <a14:backgroundMark x1="19125" y1="35714" x2="19125" y2="35714"/>
                        <a14:backgroundMark x1="39250" y1="34048" x2="39250" y2="34048"/>
                        <a14:backgroundMark x1="26875" y1="47143" x2="26875" y2="47143"/>
                        <a14:backgroundMark x1="27250" y1="50952" x2="27250" y2="50952"/>
                        <a14:backgroundMark x1="23500" y1="66190" x2="23500" y2="66190"/>
                        <a14:backgroundMark x1="34875" y1="64762" x2="34875" y2="64762"/>
                      </a14:backgroundRemoval>
                    </a14:imgEffect>
                  </a14:imgLayer>
                </a14:imgProps>
              </a:ext>
            </a:extLst>
          </a:blip>
          <a:stretch>
            <a:fillRect/>
          </a:stretch>
        </p:blipFill>
        <p:spPr>
          <a:xfrm>
            <a:off x="5050579" y="5483590"/>
            <a:ext cx="1412794" cy="741717"/>
          </a:xfrm>
          <a:prstGeom prst="rect">
            <a:avLst/>
          </a:prstGeom>
        </p:spPr>
      </p:pic>
      <p:sp>
        <p:nvSpPr>
          <p:cNvPr id="19" name="Flèche : virage 18">
            <a:extLst>
              <a:ext uri="{FF2B5EF4-FFF2-40B4-BE49-F238E27FC236}">
                <a16:creationId xmlns:a16="http://schemas.microsoft.com/office/drawing/2014/main" id="{71364A0B-FEF3-44A0-8971-6850DC7D7740}"/>
              </a:ext>
            </a:extLst>
          </p:cNvPr>
          <p:cNvSpPr/>
          <p:nvPr/>
        </p:nvSpPr>
        <p:spPr>
          <a:xfrm rot="5400000">
            <a:off x="6588661" y="2244102"/>
            <a:ext cx="434479" cy="6375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Flèche : virage 21">
            <a:extLst>
              <a:ext uri="{FF2B5EF4-FFF2-40B4-BE49-F238E27FC236}">
                <a16:creationId xmlns:a16="http://schemas.microsoft.com/office/drawing/2014/main" id="{A8288C72-8E33-4A54-9F30-724655568C05}"/>
              </a:ext>
            </a:extLst>
          </p:cNvPr>
          <p:cNvSpPr/>
          <p:nvPr/>
        </p:nvSpPr>
        <p:spPr>
          <a:xfrm rot="16200000" flipH="1">
            <a:off x="3454885" y="2244103"/>
            <a:ext cx="434479" cy="6375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Flèche : virage 22">
            <a:extLst>
              <a:ext uri="{FF2B5EF4-FFF2-40B4-BE49-F238E27FC236}">
                <a16:creationId xmlns:a16="http://schemas.microsoft.com/office/drawing/2014/main" id="{18CE50B4-3B6F-4A44-A353-8306F05B8DBD}"/>
              </a:ext>
            </a:extLst>
          </p:cNvPr>
          <p:cNvSpPr/>
          <p:nvPr/>
        </p:nvSpPr>
        <p:spPr>
          <a:xfrm rot="10800000" flipH="1">
            <a:off x="5311140" y="4748160"/>
            <a:ext cx="353442" cy="18750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Flèche : courbe vers le bas 23">
            <a:extLst>
              <a:ext uri="{FF2B5EF4-FFF2-40B4-BE49-F238E27FC236}">
                <a16:creationId xmlns:a16="http://schemas.microsoft.com/office/drawing/2014/main" id="{509ABAC5-E4B4-44E1-83CE-E342D2F1661A}"/>
              </a:ext>
            </a:extLst>
          </p:cNvPr>
          <p:cNvSpPr/>
          <p:nvPr/>
        </p:nvSpPr>
        <p:spPr>
          <a:xfrm rot="5400000">
            <a:off x="2759544" y="5651158"/>
            <a:ext cx="589295" cy="26968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Flèche : courbe vers le bas 24">
            <a:extLst>
              <a:ext uri="{FF2B5EF4-FFF2-40B4-BE49-F238E27FC236}">
                <a16:creationId xmlns:a16="http://schemas.microsoft.com/office/drawing/2014/main" id="{DCA8F523-FB51-4E03-BFDB-F2B0BF0A0E01}"/>
              </a:ext>
            </a:extLst>
          </p:cNvPr>
          <p:cNvSpPr/>
          <p:nvPr/>
        </p:nvSpPr>
        <p:spPr>
          <a:xfrm rot="16200000" flipH="1">
            <a:off x="939922" y="5651158"/>
            <a:ext cx="589295" cy="26968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Flèche : droite rayée 25">
            <a:extLst>
              <a:ext uri="{FF2B5EF4-FFF2-40B4-BE49-F238E27FC236}">
                <a16:creationId xmlns:a16="http://schemas.microsoft.com/office/drawing/2014/main" id="{BA9CFE50-7954-4114-96B7-A39EF1A0F6EB}"/>
              </a:ext>
            </a:extLst>
          </p:cNvPr>
          <p:cNvSpPr/>
          <p:nvPr/>
        </p:nvSpPr>
        <p:spPr>
          <a:xfrm>
            <a:off x="4134345" y="5739317"/>
            <a:ext cx="708727" cy="33906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a:extLst>
              <a:ext uri="{FF2B5EF4-FFF2-40B4-BE49-F238E27FC236}">
                <a16:creationId xmlns:a16="http://schemas.microsoft.com/office/drawing/2014/main" id="{33152C1F-EF9B-5936-30B1-049B04ACC14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73372" y="1542168"/>
            <a:ext cx="1649066" cy="164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7411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42"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1000"/>
                                        <p:tgtEl>
                                          <p:spTgt spid="3074"/>
                                        </p:tgtEl>
                                      </p:cBhvr>
                                    </p:animEffect>
                                    <p:anim calcmode="lin" valueType="num">
                                      <p:cBhvr>
                                        <p:cTn id="11" dur="1000" fill="hold"/>
                                        <p:tgtEl>
                                          <p:spTgt spid="3074"/>
                                        </p:tgtEl>
                                        <p:attrNameLst>
                                          <p:attrName>ppt_x</p:attrName>
                                        </p:attrNameLst>
                                      </p:cBhvr>
                                      <p:tavLst>
                                        <p:tav tm="0">
                                          <p:val>
                                            <p:strVal val="#ppt_x"/>
                                          </p:val>
                                        </p:tav>
                                        <p:tav tm="100000">
                                          <p:val>
                                            <p:strVal val="#ppt_x"/>
                                          </p:val>
                                        </p:tav>
                                      </p:tavLst>
                                    </p:anim>
                                    <p:anim calcmode="lin" valueType="num">
                                      <p:cBhvr>
                                        <p:cTn id="12"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randombar(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80">
                                          <p:stCondLst>
                                            <p:cond delay="0"/>
                                          </p:stCondLst>
                                        </p:cTn>
                                        <p:tgtEl>
                                          <p:spTgt spid="14"/>
                                        </p:tgtEl>
                                      </p:cBhvr>
                                    </p:animEffect>
                                    <p:anim calcmode="lin" valueType="num">
                                      <p:cBhvr>
                                        <p:cTn id="45"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50" dur="26">
                                          <p:stCondLst>
                                            <p:cond delay="650"/>
                                          </p:stCondLst>
                                        </p:cTn>
                                        <p:tgtEl>
                                          <p:spTgt spid="14"/>
                                        </p:tgtEl>
                                      </p:cBhvr>
                                      <p:to x="100000" y="60000"/>
                                    </p:animScale>
                                    <p:animScale>
                                      <p:cBhvr>
                                        <p:cTn id="51" dur="166" decel="50000">
                                          <p:stCondLst>
                                            <p:cond delay="676"/>
                                          </p:stCondLst>
                                        </p:cTn>
                                        <p:tgtEl>
                                          <p:spTgt spid="14"/>
                                        </p:tgtEl>
                                      </p:cBhvr>
                                      <p:to x="100000" y="100000"/>
                                    </p:animScale>
                                    <p:animScale>
                                      <p:cBhvr>
                                        <p:cTn id="52" dur="26">
                                          <p:stCondLst>
                                            <p:cond delay="1312"/>
                                          </p:stCondLst>
                                        </p:cTn>
                                        <p:tgtEl>
                                          <p:spTgt spid="14"/>
                                        </p:tgtEl>
                                      </p:cBhvr>
                                      <p:to x="100000" y="80000"/>
                                    </p:animScale>
                                    <p:animScale>
                                      <p:cBhvr>
                                        <p:cTn id="53" dur="166" decel="50000">
                                          <p:stCondLst>
                                            <p:cond delay="1338"/>
                                          </p:stCondLst>
                                        </p:cTn>
                                        <p:tgtEl>
                                          <p:spTgt spid="14"/>
                                        </p:tgtEl>
                                      </p:cBhvr>
                                      <p:to x="100000" y="100000"/>
                                    </p:animScale>
                                    <p:animScale>
                                      <p:cBhvr>
                                        <p:cTn id="54" dur="26">
                                          <p:stCondLst>
                                            <p:cond delay="1642"/>
                                          </p:stCondLst>
                                        </p:cTn>
                                        <p:tgtEl>
                                          <p:spTgt spid="14"/>
                                        </p:tgtEl>
                                      </p:cBhvr>
                                      <p:to x="100000" y="90000"/>
                                    </p:animScale>
                                    <p:animScale>
                                      <p:cBhvr>
                                        <p:cTn id="55" dur="166" decel="50000">
                                          <p:stCondLst>
                                            <p:cond delay="1668"/>
                                          </p:stCondLst>
                                        </p:cTn>
                                        <p:tgtEl>
                                          <p:spTgt spid="14"/>
                                        </p:tgtEl>
                                      </p:cBhvr>
                                      <p:to x="100000" y="100000"/>
                                    </p:animScale>
                                    <p:animScale>
                                      <p:cBhvr>
                                        <p:cTn id="56" dur="26">
                                          <p:stCondLst>
                                            <p:cond delay="1808"/>
                                          </p:stCondLst>
                                        </p:cTn>
                                        <p:tgtEl>
                                          <p:spTgt spid="14"/>
                                        </p:tgtEl>
                                      </p:cBhvr>
                                      <p:to x="100000" y="95000"/>
                                    </p:animScale>
                                    <p:animScale>
                                      <p:cBhvr>
                                        <p:cTn id="57" dur="166" decel="50000">
                                          <p:stCondLst>
                                            <p:cond delay="1834"/>
                                          </p:stCondLst>
                                        </p:cTn>
                                        <p:tgtEl>
                                          <p:spTgt spid="14"/>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1" presetClass="entr" presetSubtype="1"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2000"/>
                                        <p:tgtEl>
                                          <p:spTgt spid="26"/>
                                        </p:tgtEl>
                                      </p:cBhvr>
                                    </p:animEffect>
                                  </p:childTnLst>
                                </p:cTn>
                              </p:par>
                              <p:par>
                                <p:cTn id="77" presetID="42"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nodeType="click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2000"/>
                                        <p:tgtEl>
                                          <p:spTgt spid="13"/>
                                        </p:tgtEl>
                                      </p:cBhvr>
                                    </p:animEffect>
                                    <p:anim calcmode="lin" valueType="num">
                                      <p:cBhvr>
                                        <p:cTn id="87" dur="2000" fill="hold"/>
                                        <p:tgtEl>
                                          <p:spTgt spid="13"/>
                                        </p:tgtEl>
                                        <p:attrNameLst>
                                          <p:attrName>ppt_w</p:attrName>
                                        </p:attrNameLst>
                                      </p:cBhvr>
                                      <p:tavLst>
                                        <p:tav tm="0" fmla="#ppt_w*sin(2.5*pi*$)">
                                          <p:val>
                                            <p:fltVal val="0"/>
                                          </p:val>
                                        </p:tav>
                                        <p:tav tm="100000">
                                          <p:val>
                                            <p:fltVal val="1"/>
                                          </p:val>
                                        </p:tav>
                                      </p:tavLst>
                                    </p:anim>
                                    <p:anim calcmode="lin" valueType="num">
                                      <p:cBhvr>
                                        <p:cTn id="88"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barn(inVertical)">
                                      <p:cBhvr>
                                        <p:cTn id="9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15" grpId="0"/>
      <p:bldP spid="19"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3" action="ppaction://program"/>
            <a:extLst>
              <a:ext uri="{FF2B5EF4-FFF2-40B4-BE49-F238E27FC236}">
                <a16:creationId xmlns:a16="http://schemas.microsoft.com/office/drawing/2014/main" id="{76EE8784-AAA6-4EE6-A74F-EB04A8D23906}"/>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413ADA5D-ECA6-4051-8C78-81BA781D12B2}"/>
              </a:ext>
            </a:extLst>
          </p:cNvPr>
          <p:cNvSpPr/>
          <p:nvPr/>
        </p:nvSpPr>
        <p:spPr>
          <a:xfrm>
            <a:off x="2985746" y="97767"/>
            <a:ext cx="4146713"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Schéma Abstraction API</a:t>
            </a:r>
          </a:p>
        </p:txBody>
      </p:sp>
      <p:pic>
        <p:nvPicPr>
          <p:cNvPr id="4" name="Image 3">
            <a:extLst>
              <a:ext uri="{FF2B5EF4-FFF2-40B4-BE49-F238E27FC236}">
                <a16:creationId xmlns:a16="http://schemas.microsoft.com/office/drawing/2014/main" id="{7FC9062F-A984-449E-B74E-ADE7539D2B57}"/>
              </a:ext>
            </a:extLst>
          </p:cNvPr>
          <p:cNvPicPr>
            <a:picLocks noChangeAspect="1"/>
          </p:cNvPicPr>
          <p:nvPr/>
        </p:nvPicPr>
        <p:blipFill>
          <a:blip r:embed="rId5"/>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5" name="Rectangle 4">
            <a:extLst>
              <a:ext uri="{FF2B5EF4-FFF2-40B4-BE49-F238E27FC236}">
                <a16:creationId xmlns:a16="http://schemas.microsoft.com/office/drawing/2014/main" id="{0D50B6C0-E784-41C3-9D73-FBBC01087878}"/>
              </a:ext>
            </a:extLst>
          </p:cNvPr>
          <p:cNvSpPr/>
          <p:nvPr/>
        </p:nvSpPr>
        <p:spPr>
          <a:xfrm>
            <a:off x="10186239" y="182406"/>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6" name="Image 5">
            <a:extLst>
              <a:ext uri="{FF2B5EF4-FFF2-40B4-BE49-F238E27FC236}">
                <a16:creationId xmlns:a16="http://schemas.microsoft.com/office/drawing/2014/main" id="{0EAEEC5B-1954-4810-B299-005E4AEB14D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AF9A563D-46D3-465C-9100-9E53A216110C}"/>
              </a:ext>
            </a:extLst>
          </p:cNvPr>
          <p:cNvSpPr/>
          <p:nvPr/>
        </p:nvSpPr>
        <p:spPr>
          <a:xfrm>
            <a:off x="2566915" y="1244749"/>
            <a:ext cx="4984378" cy="369332"/>
          </a:xfrm>
          <a:prstGeom prst="rect">
            <a:avLst/>
          </a:prstGeom>
        </p:spPr>
        <p:txBody>
          <a:bodyPr wrap="none">
            <a:spAutoFit/>
          </a:bodyPr>
          <a:lstStyle/>
          <a:p>
            <a:r>
              <a:rPr lang="fr-FR">
                <a:solidFill>
                  <a:schemeClr val="bg1">
                    <a:lumMod val="65000"/>
                  </a:schemeClr>
                </a:solidFill>
                <a:latin typeface="Calibri" panose="020F0502020204030204" pitchFamily="34" charset="0"/>
                <a:cs typeface="Calibri" panose="020F0502020204030204" pitchFamily="34" charset="0"/>
              </a:rPr>
              <a:t>Le client ne connait que le point d’entrée de l’API …</a:t>
            </a:r>
            <a:endParaRPr lang="fr-FR"/>
          </a:p>
        </p:txBody>
      </p:sp>
      <p:sp>
        <p:nvSpPr>
          <p:cNvPr id="8" name="Rectangle 7">
            <a:extLst>
              <a:ext uri="{FF2B5EF4-FFF2-40B4-BE49-F238E27FC236}">
                <a16:creationId xmlns:a16="http://schemas.microsoft.com/office/drawing/2014/main" id="{75AA1445-05D3-4E6D-B4EA-1FE2552C11D8}"/>
              </a:ext>
            </a:extLst>
          </p:cNvPr>
          <p:cNvSpPr/>
          <p:nvPr/>
        </p:nvSpPr>
        <p:spPr>
          <a:xfrm>
            <a:off x="7467611" y="1429415"/>
            <a:ext cx="1689245" cy="523220"/>
          </a:xfrm>
          <a:prstGeom prst="rect">
            <a:avLst/>
          </a:prstGeom>
        </p:spPr>
        <p:txBody>
          <a:bodyPr wrap="none">
            <a:spAutoFit/>
          </a:bodyPr>
          <a:lstStyle/>
          <a:p>
            <a:r>
              <a:rPr lang="fr-FR" sz="2800">
                <a:solidFill>
                  <a:schemeClr val="bg1">
                    <a:lumMod val="65000"/>
                  </a:schemeClr>
                </a:solidFill>
                <a:latin typeface="Calibri" panose="020F0502020204030204" pitchFamily="34" charset="0"/>
                <a:cs typeface="Calibri" panose="020F0502020204030204" pitchFamily="34" charset="0"/>
              </a:rPr>
              <a:t>= sécurité </a:t>
            </a:r>
            <a:endParaRPr lang="fr-FR" sz="2800"/>
          </a:p>
        </p:txBody>
      </p:sp>
      <p:pic>
        <p:nvPicPr>
          <p:cNvPr id="5122" name="Picture 2">
            <a:extLst>
              <a:ext uri="{FF2B5EF4-FFF2-40B4-BE49-F238E27FC236}">
                <a16:creationId xmlns:a16="http://schemas.microsoft.com/office/drawing/2014/main" id="{23502B23-B882-E06B-8E34-2CF3C0791A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3080" y="2266378"/>
            <a:ext cx="6912047" cy="41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1287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1000"/>
                                        <p:tgtEl>
                                          <p:spTgt spid="5122"/>
                                        </p:tgtEl>
                                      </p:cBhvr>
                                    </p:animEffect>
                                    <p:anim calcmode="lin" valueType="num">
                                      <p:cBhvr>
                                        <p:cTn id="16" dur="1000" fill="hold"/>
                                        <p:tgtEl>
                                          <p:spTgt spid="5122"/>
                                        </p:tgtEl>
                                        <p:attrNameLst>
                                          <p:attrName>ppt_x</p:attrName>
                                        </p:attrNameLst>
                                      </p:cBhvr>
                                      <p:tavLst>
                                        <p:tav tm="0">
                                          <p:val>
                                            <p:strVal val="#ppt_x"/>
                                          </p:val>
                                        </p:tav>
                                        <p:tav tm="100000">
                                          <p:val>
                                            <p:strVal val="#ppt_x"/>
                                          </p:val>
                                        </p:tav>
                                      </p:tavLst>
                                    </p:anim>
                                    <p:anim calcmode="lin" valueType="num">
                                      <p:cBhvr>
                                        <p:cTn id="17"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3" action="ppaction://program"/>
            <a:extLst>
              <a:ext uri="{FF2B5EF4-FFF2-40B4-BE49-F238E27FC236}">
                <a16:creationId xmlns:a16="http://schemas.microsoft.com/office/drawing/2014/main" id="{31F3A900-2058-4045-84B9-F3424CECBB26}"/>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98C931F7-C357-4F53-B202-10AF8303E2A8}"/>
              </a:ext>
            </a:extLst>
          </p:cNvPr>
          <p:cNvSpPr/>
          <p:nvPr/>
        </p:nvSpPr>
        <p:spPr>
          <a:xfrm>
            <a:off x="2500225" y="135556"/>
            <a:ext cx="5582234" cy="523220"/>
          </a:xfrm>
          <a:prstGeom prst="rect">
            <a:avLst/>
          </a:prstGeom>
        </p:spPr>
        <p:txBody>
          <a:bodyPr wrap="none">
            <a:spAutoFit/>
          </a:bodyPr>
          <a:lstStyle/>
          <a:p>
            <a:r>
              <a:rPr lang="fr-FR" sz="28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Cahier Des Charges Techniques SGDB</a:t>
            </a:r>
          </a:p>
        </p:txBody>
      </p:sp>
      <p:pic>
        <p:nvPicPr>
          <p:cNvPr id="4" name="Image 3">
            <a:extLst>
              <a:ext uri="{FF2B5EF4-FFF2-40B4-BE49-F238E27FC236}">
                <a16:creationId xmlns:a16="http://schemas.microsoft.com/office/drawing/2014/main" id="{8A497E9D-7F64-4932-8D6B-900309BA782F}"/>
              </a:ext>
            </a:extLst>
          </p:cNvPr>
          <p:cNvPicPr>
            <a:picLocks noChangeAspect="1"/>
          </p:cNvPicPr>
          <p:nvPr/>
        </p:nvPicPr>
        <p:blipFill>
          <a:blip r:embed="rId5"/>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5" name="Rectangle 4">
            <a:extLst>
              <a:ext uri="{FF2B5EF4-FFF2-40B4-BE49-F238E27FC236}">
                <a16:creationId xmlns:a16="http://schemas.microsoft.com/office/drawing/2014/main" id="{947B9BE6-29A4-46C5-9680-4CD62B17BA7D}"/>
              </a:ext>
            </a:extLst>
          </p:cNvPr>
          <p:cNvSpPr/>
          <p:nvPr/>
        </p:nvSpPr>
        <p:spPr>
          <a:xfrm>
            <a:off x="10176190" y="182406"/>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6" name="Image 5">
            <a:extLst>
              <a:ext uri="{FF2B5EF4-FFF2-40B4-BE49-F238E27FC236}">
                <a16:creationId xmlns:a16="http://schemas.microsoft.com/office/drawing/2014/main" id="{E5BE787C-13B8-493C-9174-378765AC3CD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352CCEBF-555F-4103-A6F9-7414432C98D2}"/>
              </a:ext>
            </a:extLst>
          </p:cNvPr>
          <p:cNvSpPr txBox="1"/>
          <p:nvPr/>
        </p:nvSpPr>
        <p:spPr>
          <a:xfrm>
            <a:off x="1785626" y="980184"/>
            <a:ext cx="6296833" cy="584775"/>
          </a:xfrm>
          <a:prstGeom prst="rect">
            <a:avLst/>
          </a:prstGeom>
          <a:noFill/>
        </p:spPr>
        <p:txBody>
          <a:bodyPr wrap="square" rtlCol="0">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Les bases de données relationnelles permettent </a:t>
            </a:r>
          </a:p>
          <a:p>
            <a:pPr algn="ctr"/>
            <a:r>
              <a:rPr lang="fr-FR" sz="1600">
                <a:solidFill>
                  <a:schemeClr val="bg1">
                    <a:lumMod val="65000"/>
                  </a:schemeClr>
                </a:solidFill>
                <a:latin typeface="Calibri" panose="020F0502020204030204" pitchFamily="34" charset="0"/>
                <a:cs typeface="Calibri" panose="020F0502020204030204" pitchFamily="34" charset="0"/>
              </a:rPr>
              <a:t>			de mettre en avant les relations entre les données.</a:t>
            </a:r>
          </a:p>
        </p:txBody>
      </p:sp>
      <p:pic>
        <p:nvPicPr>
          <p:cNvPr id="8" name="Image 7">
            <a:extLst>
              <a:ext uri="{FF2B5EF4-FFF2-40B4-BE49-F238E27FC236}">
                <a16:creationId xmlns:a16="http://schemas.microsoft.com/office/drawing/2014/main" id="{785C0FA2-56C3-427F-864B-67091D762744}"/>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4352013" y="1600947"/>
            <a:ext cx="1800860" cy="695325"/>
          </a:xfrm>
          <a:prstGeom prst="rect">
            <a:avLst/>
          </a:prstGeom>
        </p:spPr>
      </p:pic>
      <p:sp>
        <p:nvSpPr>
          <p:cNvPr id="9" name="Flèche : virage 8">
            <a:extLst>
              <a:ext uri="{FF2B5EF4-FFF2-40B4-BE49-F238E27FC236}">
                <a16:creationId xmlns:a16="http://schemas.microsoft.com/office/drawing/2014/main" id="{0192B80A-EE7E-43B1-B82A-6E92BDAFFA92}"/>
              </a:ext>
            </a:extLst>
          </p:cNvPr>
          <p:cNvSpPr/>
          <p:nvPr/>
        </p:nvSpPr>
        <p:spPr>
          <a:xfrm rot="16200000" flipH="1">
            <a:off x="3796664" y="1887523"/>
            <a:ext cx="434479" cy="6375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Flèche : virage 9">
            <a:extLst>
              <a:ext uri="{FF2B5EF4-FFF2-40B4-BE49-F238E27FC236}">
                <a16:creationId xmlns:a16="http://schemas.microsoft.com/office/drawing/2014/main" id="{45800306-07D5-4161-B58C-A555E4A84D05}"/>
              </a:ext>
            </a:extLst>
          </p:cNvPr>
          <p:cNvSpPr/>
          <p:nvPr/>
        </p:nvSpPr>
        <p:spPr>
          <a:xfrm rot="5400000">
            <a:off x="6203553" y="1881529"/>
            <a:ext cx="422491" cy="6375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Rectangle 10">
            <a:extLst>
              <a:ext uri="{FF2B5EF4-FFF2-40B4-BE49-F238E27FC236}">
                <a16:creationId xmlns:a16="http://schemas.microsoft.com/office/drawing/2014/main" id="{2D675C7D-2E98-4073-95FA-A67CFC3CBC91}"/>
              </a:ext>
            </a:extLst>
          </p:cNvPr>
          <p:cNvSpPr/>
          <p:nvPr/>
        </p:nvSpPr>
        <p:spPr>
          <a:xfrm>
            <a:off x="3342468" y="2411571"/>
            <a:ext cx="874791" cy="523220"/>
          </a:xfrm>
          <a:prstGeom prst="rect">
            <a:avLst/>
          </a:prstGeom>
          <a:effectLst>
            <a:outerShdw blurRad="50800" dist="38100" dir="2700000" algn="tl" rotWithShape="0">
              <a:prstClr val="black">
                <a:alpha val="40000"/>
              </a:prstClr>
            </a:outerShdw>
          </a:effectLst>
        </p:spPr>
        <p:txBody>
          <a:bodyPr wrap="none">
            <a:spAutoFit/>
          </a:bodyPr>
          <a:lstStyle/>
          <a:p>
            <a:pPr algn="ctr"/>
            <a:r>
              <a:rPr lang="fr-FR" sz="1400">
                <a:solidFill>
                  <a:schemeClr val="bg1">
                    <a:lumMod val="65000"/>
                  </a:schemeClr>
                </a:solidFill>
                <a:latin typeface="Calibri" panose="020F0502020204030204" pitchFamily="34" charset="0"/>
                <a:cs typeface="Calibri" panose="020F0502020204030204" pitchFamily="34" charset="0"/>
              </a:rPr>
              <a:t>Clés </a:t>
            </a:r>
          </a:p>
          <a:p>
            <a:pPr algn="ctr"/>
            <a:r>
              <a:rPr lang="fr-FR" sz="1400">
                <a:solidFill>
                  <a:schemeClr val="bg1">
                    <a:lumMod val="65000"/>
                  </a:schemeClr>
                </a:solidFill>
                <a:latin typeface="Calibri" panose="020F0502020204030204" pitchFamily="34" charset="0"/>
                <a:cs typeface="Calibri" panose="020F0502020204030204" pitchFamily="34" charset="0"/>
              </a:rPr>
              <a:t>primaires</a:t>
            </a:r>
          </a:p>
        </p:txBody>
      </p:sp>
      <p:sp>
        <p:nvSpPr>
          <p:cNvPr id="12" name="Rectangle 11">
            <a:extLst>
              <a:ext uri="{FF2B5EF4-FFF2-40B4-BE49-F238E27FC236}">
                <a16:creationId xmlns:a16="http://schemas.microsoft.com/office/drawing/2014/main" id="{B163DD70-55D5-46AF-BAAC-493880D4EF7B}"/>
              </a:ext>
            </a:extLst>
          </p:cNvPr>
          <p:cNvSpPr/>
          <p:nvPr/>
        </p:nvSpPr>
        <p:spPr>
          <a:xfrm>
            <a:off x="5862713" y="2355603"/>
            <a:ext cx="1562100" cy="523220"/>
          </a:xfrm>
          <a:prstGeom prst="rect">
            <a:avLst/>
          </a:prstGeom>
          <a:effectLst>
            <a:outerShdw blurRad="50800" dist="38100" dir="2700000" algn="tl" rotWithShape="0">
              <a:prstClr val="black">
                <a:alpha val="40000"/>
              </a:prstClr>
            </a:outerShdw>
          </a:effectLst>
        </p:spPr>
        <p:txBody>
          <a:bodyPr wrap="square">
            <a:spAutoFit/>
          </a:bodyPr>
          <a:lstStyle/>
          <a:p>
            <a:pPr algn="ctr"/>
            <a:r>
              <a:rPr lang="fr-FR" sz="1400">
                <a:solidFill>
                  <a:schemeClr val="bg1">
                    <a:lumMod val="65000"/>
                  </a:schemeClr>
                </a:solidFill>
                <a:latin typeface="Calibri" panose="020F0502020204030204" pitchFamily="34" charset="0"/>
                <a:cs typeface="Calibri" panose="020F0502020204030204" pitchFamily="34" charset="0"/>
              </a:rPr>
              <a:t>Clés </a:t>
            </a:r>
          </a:p>
          <a:p>
            <a:pPr algn="ctr"/>
            <a:r>
              <a:rPr lang="fr-FR" sz="1400">
                <a:solidFill>
                  <a:schemeClr val="bg1">
                    <a:lumMod val="65000"/>
                  </a:schemeClr>
                </a:solidFill>
                <a:latin typeface="Calibri" panose="020F0502020204030204" pitchFamily="34" charset="0"/>
                <a:cs typeface="Calibri" panose="020F0502020204030204" pitchFamily="34" charset="0"/>
              </a:rPr>
              <a:t>étrangères</a:t>
            </a:r>
          </a:p>
        </p:txBody>
      </p:sp>
      <p:sp>
        <p:nvSpPr>
          <p:cNvPr id="13" name="Rectangle 12">
            <a:extLst>
              <a:ext uri="{FF2B5EF4-FFF2-40B4-BE49-F238E27FC236}">
                <a16:creationId xmlns:a16="http://schemas.microsoft.com/office/drawing/2014/main" id="{246E4FCF-DA18-4982-8CD7-6EDFE00D4A08}"/>
              </a:ext>
            </a:extLst>
          </p:cNvPr>
          <p:cNvSpPr/>
          <p:nvPr/>
        </p:nvSpPr>
        <p:spPr>
          <a:xfrm>
            <a:off x="2031026" y="3202455"/>
            <a:ext cx="6520631" cy="523220"/>
          </a:xfrm>
          <a:prstGeom prst="rect">
            <a:avLst/>
          </a:prstGeom>
        </p:spPr>
        <p:txBody>
          <a:bodyPr wrap="none">
            <a:spAutoFit/>
          </a:bodyPr>
          <a:lstStyle/>
          <a:p>
            <a:r>
              <a:rPr lang="fr-FR" sz="28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Cahier Des Charges Techniques Cross Origin</a:t>
            </a:r>
          </a:p>
        </p:txBody>
      </p:sp>
      <p:pic>
        <p:nvPicPr>
          <p:cNvPr id="14" name="Image 13">
            <a:extLst>
              <a:ext uri="{FF2B5EF4-FFF2-40B4-BE49-F238E27FC236}">
                <a16:creationId xmlns:a16="http://schemas.microsoft.com/office/drawing/2014/main" id="{9A7A0B44-1660-4C17-8CC9-708F225C624C}"/>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4483881" y="4840251"/>
            <a:ext cx="992579" cy="954885"/>
          </a:xfrm>
          <a:prstGeom prst="rect">
            <a:avLst/>
          </a:prstGeom>
        </p:spPr>
      </p:pic>
      <p:sp>
        <p:nvSpPr>
          <p:cNvPr id="15" name="Flèche : virage 14">
            <a:extLst>
              <a:ext uri="{FF2B5EF4-FFF2-40B4-BE49-F238E27FC236}">
                <a16:creationId xmlns:a16="http://schemas.microsoft.com/office/drawing/2014/main" id="{A8E1A62D-F54E-4114-A3DC-4936398BF607}"/>
              </a:ext>
            </a:extLst>
          </p:cNvPr>
          <p:cNvSpPr/>
          <p:nvPr/>
        </p:nvSpPr>
        <p:spPr>
          <a:xfrm rot="16200000" flipH="1">
            <a:off x="3681220" y="5161672"/>
            <a:ext cx="434479" cy="6375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Flèche : virage 15">
            <a:extLst>
              <a:ext uri="{FF2B5EF4-FFF2-40B4-BE49-F238E27FC236}">
                <a16:creationId xmlns:a16="http://schemas.microsoft.com/office/drawing/2014/main" id="{4057C9A6-4DC9-409F-923D-231AC2C95699}"/>
              </a:ext>
            </a:extLst>
          </p:cNvPr>
          <p:cNvSpPr/>
          <p:nvPr/>
        </p:nvSpPr>
        <p:spPr>
          <a:xfrm rot="5400000">
            <a:off x="5717498" y="5149286"/>
            <a:ext cx="434479" cy="6375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Rectangle 16">
            <a:extLst>
              <a:ext uri="{FF2B5EF4-FFF2-40B4-BE49-F238E27FC236}">
                <a16:creationId xmlns:a16="http://schemas.microsoft.com/office/drawing/2014/main" id="{E93B16E5-0185-4369-A595-E29AA59AE588}"/>
              </a:ext>
            </a:extLst>
          </p:cNvPr>
          <p:cNvSpPr/>
          <p:nvPr/>
        </p:nvSpPr>
        <p:spPr>
          <a:xfrm>
            <a:off x="5476460" y="5743217"/>
            <a:ext cx="1352827" cy="584775"/>
          </a:xfrm>
          <a:prstGeom prst="rect">
            <a:avLst/>
          </a:prstGeom>
          <a:effectLst>
            <a:outerShdw blurRad="50800" dist="38100" dir="2700000" algn="tl" rotWithShape="0">
              <a:prstClr val="black">
                <a:alpha val="40000"/>
              </a:prstClr>
            </a:outerShdw>
          </a:effectLst>
        </p:spPr>
        <p:txBody>
          <a:bodyPr wrap="squar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Symfony </a:t>
            </a:r>
          </a:p>
          <a:p>
            <a:pPr algn="ctr"/>
            <a:r>
              <a:rPr lang="fr-FR" sz="1600">
                <a:solidFill>
                  <a:schemeClr val="bg1">
                    <a:lumMod val="65000"/>
                  </a:schemeClr>
                </a:solidFill>
                <a:latin typeface="Calibri" panose="020F0502020204030204" pitchFamily="34" charset="0"/>
                <a:cs typeface="Calibri" panose="020F0502020204030204" pitchFamily="34" charset="0"/>
              </a:rPr>
              <a:t>port 8000 </a:t>
            </a:r>
          </a:p>
        </p:txBody>
      </p:sp>
      <p:sp>
        <p:nvSpPr>
          <p:cNvPr id="18" name="Rectangle 17">
            <a:extLst>
              <a:ext uri="{FF2B5EF4-FFF2-40B4-BE49-F238E27FC236}">
                <a16:creationId xmlns:a16="http://schemas.microsoft.com/office/drawing/2014/main" id="{C4C390FB-FA35-4CD9-B2B8-9F9F5FFFCF3F}"/>
              </a:ext>
            </a:extLst>
          </p:cNvPr>
          <p:cNvSpPr/>
          <p:nvPr/>
        </p:nvSpPr>
        <p:spPr>
          <a:xfrm>
            <a:off x="2967057" y="5759283"/>
            <a:ext cx="1471743" cy="584775"/>
          </a:xfrm>
          <a:prstGeom prst="rect">
            <a:avLst/>
          </a:prstGeom>
          <a:effectLst>
            <a:outerShdw blurRad="50800" dist="38100" dir="2700000" algn="tl" rotWithShape="0">
              <a:prstClr val="black">
                <a:alpha val="40000"/>
              </a:prstClr>
            </a:outerShdw>
          </a:effectLst>
        </p:spPr>
        <p:txBody>
          <a:bodyPr wrap="squar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Angular </a:t>
            </a:r>
          </a:p>
          <a:p>
            <a:pPr algn="ctr"/>
            <a:r>
              <a:rPr lang="fr-FR" sz="1600">
                <a:solidFill>
                  <a:schemeClr val="bg1">
                    <a:lumMod val="65000"/>
                  </a:schemeClr>
                </a:solidFill>
                <a:latin typeface="Calibri" panose="020F0502020204030204" pitchFamily="34" charset="0"/>
                <a:cs typeface="Calibri" panose="020F0502020204030204" pitchFamily="34" charset="0"/>
              </a:rPr>
              <a:t>port 4200 </a:t>
            </a:r>
          </a:p>
        </p:txBody>
      </p:sp>
      <p:sp>
        <p:nvSpPr>
          <p:cNvPr id="19" name="Rectangle 18">
            <a:extLst>
              <a:ext uri="{FF2B5EF4-FFF2-40B4-BE49-F238E27FC236}">
                <a16:creationId xmlns:a16="http://schemas.microsoft.com/office/drawing/2014/main" id="{B2798EAB-25A8-41F0-94BA-1097342AE62D}"/>
              </a:ext>
            </a:extLst>
          </p:cNvPr>
          <p:cNvSpPr/>
          <p:nvPr/>
        </p:nvSpPr>
        <p:spPr>
          <a:xfrm>
            <a:off x="1304230" y="3993339"/>
            <a:ext cx="7259624" cy="584775"/>
          </a:xfrm>
          <a:prstGeom prst="rect">
            <a:avLst/>
          </a:prstGeom>
        </p:spPr>
        <p:txBody>
          <a:bodyPr wrap="squar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Le partage des ressources entres origines multiples est un mécanisme qui permet à des ressources d’être récupérées par un domaine extérieur. </a:t>
            </a:r>
          </a:p>
        </p:txBody>
      </p:sp>
    </p:spTree>
    <p:extLst>
      <p:ext uri="{BB962C8B-B14F-4D97-AF65-F5344CB8AC3E}">
        <p14:creationId xmlns:p14="http://schemas.microsoft.com/office/powerpoint/2010/main" val="2320623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fltVal val="0"/>
                                          </p:val>
                                        </p:tav>
                                        <p:tav tm="100000">
                                          <p:val>
                                            <p:strVal val="#ppt_w"/>
                                          </p:val>
                                        </p:tav>
                                      </p:tavLst>
                                    </p:anim>
                                    <p:anim calcmode="lin" valueType="num">
                                      <p:cBhvr>
                                        <p:cTn id="23" dur="1000" fill="hold"/>
                                        <p:tgtEl>
                                          <p:spTgt spid="11"/>
                                        </p:tgtEl>
                                        <p:attrNameLst>
                                          <p:attrName>ppt_h</p:attrName>
                                        </p:attrNameLst>
                                      </p:cBhvr>
                                      <p:tavLst>
                                        <p:tav tm="0">
                                          <p:val>
                                            <p:fltVal val="0"/>
                                          </p:val>
                                        </p:tav>
                                        <p:tav tm="100000">
                                          <p:val>
                                            <p:strVal val="#ppt_h"/>
                                          </p:val>
                                        </p:tav>
                                      </p:tavLst>
                                    </p:anim>
                                    <p:anim calcmode="lin" valueType="num">
                                      <p:cBhvr>
                                        <p:cTn id="24" dur="1000" fill="hold"/>
                                        <p:tgtEl>
                                          <p:spTgt spid="11"/>
                                        </p:tgtEl>
                                        <p:attrNameLst>
                                          <p:attrName>style.rotation</p:attrName>
                                        </p:attrNameLst>
                                      </p:cBhvr>
                                      <p:tavLst>
                                        <p:tav tm="0">
                                          <p:val>
                                            <p:fltVal val="90"/>
                                          </p:val>
                                        </p:tav>
                                        <p:tav tm="100000">
                                          <p:val>
                                            <p:fltVal val="0"/>
                                          </p:val>
                                        </p:tav>
                                      </p:tavLst>
                                    </p:anim>
                                    <p:animEffect transition="in" filter="fade">
                                      <p:cBhvr>
                                        <p:cTn id="25" dur="10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arn(inVertical)">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45"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2000"/>
                                        <p:tgtEl>
                                          <p:spTgt spid="18"/>
                                        </p:tgtEl>
                                      </p:cBhvr>
                                    </p:animEffect>
                                    <p:anim calcmode="lin" valueType="num">
                                      <p:cBhvr>
                                        <p:cTn id="62" dur="2000" fill="hold"/>
                                        <p:tgtEl>
                                          <p:spTgt spid="18"/>
                                        </p:tgtEl>
                                        <p:attrNameLst>
                                          <p:attrName>ppt_w</p:attrName>
                                        </p:attrNameLst>
                                      </p:cBhvr>
                                      <p:tavLst>
                                        <p:tav tm="0" fmla="#ppt_w*sin(2.5*pi*$)">
                                          <p:val>
                                            <p:fltVal val="0"/>
                                          </p:val>
                                        </p:tav>
                                        <p:tav tm="100000">
                                          <p:val>
                                            <p:fltVal val="1"/>
                                          </p:val>
                                        </p:tav>
                                      </p:tavLst>
                                    </p:anim>
                                    <p:anim calcmode="lin" valueType="num">
                                      <p:cBhvr>
                                        <p:cTn id="63" dur="2000" fill="hold"/>
                                        <p:tgtEl>
                                          <p:spTgt spid="18"/>
                                        </p:tgtEl>
                                        <p:attrNameLst>
                                          <p:attrName>ppt_h</p:attrName>
                                        </p:attrNameLst>
                                      </p:cBhvr>
                                      <p:tavLst>
                                        <p:tav tm="0">
                                          <p:val>
                                            <p:strVal val="#ppt_h"/>
                                          </p:val>
                                        </p:tav>
                                        <p:tav tm="100000">
                                          <p:val>
                                            <p:strVal val="#ppt_h"/>
                                          </p:val>
                                        </p:tav>
                                      </p:tavLst>
                                    </p:anim>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45"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2000"/>
                                        <p:tgtEl>
                                          <p:spTgt spid="17"/>
                                        </p:tgtEl>
                                      </p:cBhvr>
                                    </p:animEffect>
                                    <p:anim calcmode="lin" valueType="num">
                                      <p:cBhvr>
                                        <p:cTn id="70" dur="2000" fill="hold"/>
                                        <p:tgtEl>
                                          <p:spTgt spid="17"/>
                                        </p:tgtEl>
                                        <p:attrNameLst>
                                          <p:attrName>ppt_w</p:attrName>
                                        </p:attrNameLst>
                                      </p:cBhvr>
                                      <p:tavLst>
                                        <p:tav tm="0" fmla="#ppt_w*sin(2.5*pi*$)">
                                          <p:val>
                                            <p:fltVal val="0"/>
                                          </p:val>
                                        </p:tav>
                                        <p:tav tm="100000">
                                          <p:val>
                                            <p:fltVal val="1"/>
                                          </p:val>
                                        </p:tav>
                                      </p:tavLst>
                                    </p:anim>
                                    <p:anim calcmode="lin" valueType="num">
                                      <p:cBhvr>
                                        <p:cTn id="71"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p:bldP spid="12" grpId="0"/>
      <p:bldP spid="13" grpId="0"/>
      <p:bldP spid="15" grpId="0" animBg="1"/>
      <p:bldP spid="16" grpId="0" animBg="1"/>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5DC15A23-904E-4E06-B18D-694BBC141E4B}"/>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BCCB8313-C878-4FD7-88AF-6D5F4ED824C6}"/>
              </a:ext>
            </a:extLst>
          </p:cNvPr>
          <p:cNvSpPr/>
          <p:nvPr/>
        </p:nvSpPr>
        <p:spPr>
          <a:xfrm>
            <a:off x="2400631" y="128545"/>
            <a:ext cx="6166432" cy="523220"/>
          </a:xfrm>
          <a:prstGeom prst="rect">
            <a:avLst/>
          </a:prstGeom>
        </p:spPr>
        <p:txBody>
          <a:bodyPr wrap="none">
            <a:spAutoFit/>
          </a:bodyPr>
          <a:lstStyle/>
          <a:p>
            <a:r>
              <a:rPr lang="fr-FR" sz="28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Cahier Des Charges Techniques Hardware</a:t>
            </a:r>
          </a:p>
        </p:txBody>
      </p:sp>
      <p:pic>
        <p:nvPicPr>
          <p:cNvPr id="4" name="Image 3">
            <a:extLst>
              <a:ext uri="{FF2B5EF4-FFF2-40B4-BE49-F238E27FC236}">
                <a16:creationId xmlns:a16="http://schemas.microsoft.com/office/drawing/2014/main" id="{E2D850F9-7F56-492A-A50A-7E48CE733560}"/>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5" name="Rectangle 4">
            <a:extLst>
              <a:ext uri="{FF2B5EF4-FFF2-40B4-BE49-F238E27FC236}">
                <a16:creationId xmlns:a16="http://schemas.microsoft.com/office/drawing/2014/main" id="{62EEF48E-6610-4475-9A10-4FDC8F68ED64}"/>
              </a:ext>
            </a:extLst>
          </p:cNvPr>
          <p:cNvSpPr/>
          <p:nvPr/>
        </p:nvSpPr>
        <p:spPr>
          <a:xfrm>
            <a:off x="10176191" y="182406"/>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6" name="Image 5">
            <a:extLst>
              <a:ext uri="{FF2B5EF4-FFF2-40B4-BE49-F238E27FC236}">
                <a16:creationId xmlns:a16="http://schemas.microsoft.com/office/drawing/2014/main" id="{29A49691-50CE-4199-A4E2-9467231507F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0E2DAF40-2E34-4050-A2F0-B9B1024E6856}"/>
              </a:ext>
            </a:extLst>
          </p:cNvPr>
          <p:cNvSpPr/>
          <p:nvPr/>
        </p:nvSpPr>
        <p:spPr>
          <a:xfrm>
            <a:off x="1806049" y="809176"/>
            <a:ext cx="6874058" cy="338554"/>
          </a:xfrm>
          <a:prstGeom prst="rect">
            <a:avLst/>
          </a:prstGeom>
        </p:spPr>
        <p:txBody>
          <a:bodyPr wrap="squar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La partie hardware se composera quant à elle:</a:t>
            </a:r>
          </a:p>
        </p:txBody>
      </p:sp>
      <p:sp>
        <p:nvSpPr>
          <p:cNvPr id="11" name="Flèche : droite rayée 10">
            <a:extLst>
              <a:ext uri="{FF2B5EF4-FFF2-40B4-BE49-F238E27FC236}">
                <a16:creationId xmlns:a16="http://schemas.microsoft.com/office/drawing/2014/main" id="{5DDAA7A9-DCB5-6D4F-54BD-162EC3F5CAF5}"/>
              </a:ext>
            </a:extLst>
          </p:cNvPr>
          <p:cNvSpPr/>
          <p:nvPr/>
        </p:nvSpPr>
        <p:spPr>
          <a:xfrm rot="16200000" flipH="1">
            <a:off x="4977485" y="1401603"/>
            <a:ext cx="531186" cy="31339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3BA378E2-A3FA-9FA3-F48C-C85F5976FE2B}"/>
              </a:ext>
            </a:extLst>
          </p:cNvPr>
          <p:cNvSpPr txBox="1"/>
          <p:nvPr/>
        </p:nvSpPr>
        <p:spPr>
          <a:xfrm>
            <a:off x="1206082" y="2910452"/>
            <a:ext cx="8093237" cy="871008"/>
          </a:xfrm>
          <a:prstGeom prst="rect">
            <a:avLst/>
          </a:prstGeom>
          <a:noFill/>
        </p:spPr>
        <p:txBody>
          <a:bodyPr wrap="square">
            <a:spAutoFit/>
          </a:bodyPr>
          <a:lstStyle/>
          <a:p>
            <a:pPr algn="ctr">
              <a:lnSpc>
                <a:spcPct val="107000"/>
              </a:lnSpc>
              <a:spcAft>
                <a:spcPts val="800"/>
              </a:spcAft>
            </a:pPr>
            <a:r>
              <a:rPr lang="fr-FR" sz="1600">
                <a:solidFill>
                  <a:schemeClr val="bg1">
                    <a:lumMod val="65000"/>
                  </a:schemeClr>
                </a:solidFill>
                <a:latin typeface="Calibri" panose="020F0502020204030204" pitchFamily="34" charset="0"/>
                <a:cs typeface="Calibri" panose="020F0502020204030204" pitchFamily="34" charset="0"/>
              </a:rPr>
              <a:t>Le Raspberry Pi est un nano-ordinateur monocarte à processeur ARM. Son principal avantage est de permettre l’éxécution d’un système d’exploitation notamment le célèbre GNU/Linux. Il dispose du Wifi et du BLE afin de communiquer avec d’autres cartes. </a:t>
            </a:r>
          </a:p>
        </p:txBody>
      </p:sp>
      <p:pic>
        <p:nvPicPr>
          <p:cNvPr id="14" name="Image 13">
            <a:extLst>
              <a:ext uri="{FF2B5EF4-FFF2-40B4-BE49-F238E27FC236}">
                <a16:creationId xmlns:a16="http://schemas.microsoft.com/office/drawing/2014/main" id="{C9E07F00-9345-079B-6D6B-3E842635EB72}"/>
              </a:ext>
            </a:extLst>
          </p:cNvPr>
          <p:cNvPicPr>
            <a:picLocks noChangeAspect="1"/>
          </p:cNvPicPr>
          <p:nvPr/>
        </p:nvPicPr>
        <p:blipFill>
          <a:blip r:embed="rId7"/>
          <a:stretch>
            <a:fillRect/>
          </a:stretch>
        </p:blipFill>
        <p:spPr>
          <a:xfrm>
            <a:off x="4832432" y="1940794"/>
            <a:ext cx="840536" cy="933898"/>
          </a:xfrm>
          <a:prstGeom prst="rect">
            <a:avLst/>
          </a:prstGeom>
        </p:spPr>
      </p:pic>
      <p:sp>
        <p:nvSpPr>
          <p:cNvPr id="15" name="Flèche : droite rayée 14">
            <a:extLst>
              <a:ext uri="{FF2B5EF4-FFF2-40B4-BE49-F238E27FC236}">
                <a16:creationId xmlns:a16="http://schemas.microsoft.com/office/drawing/2014/main" id="{84903315-80B0-A0DE-14A9-0BF145AF7E5E}"/>
              </a:ext>
            </a:extLst>
          </p:cNvPr>
          <p:cNvSpPr/>
          <p:nvPr/>
        </p:nvSpPr>
        <p:spPr>
          <a:xfrm rot="16200000" flipH="1">
            <a:off x="4987108" y="4039353"/>
            <a:ext cx="531186" cy="31339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4D13D311-4482-B58A-9737-5439B22013DD}"/>
              </a:ext>
            </a:extLst>
          </p:cNvPr>
          <p:cNvSpPr txBox="1"/>
          <p:nvPr/>
        </p:nvSpPr>
        <p:spPr>
          <a:xfrm>
            <a:off x="1414312" y="5528759"/>
            <a:ext cx="7657531" cy="1532022"/>
          </a:xfrm>
          <a:prstGeom prst="rect">
            <a:avLst/>
          </a:prstGeom>
          <a:noFill/>
        </p:spPr>
        <p:txBody>
          <a:bodyPr wrap="square">
            <a:spAutoFit/>
          </a:bodyPr>
          <a:lstStyle/>
          <a:p>
            <a:pPr algn="ctr">
              <a:lnSpc>
                <a:spcPct val="107000"/>
              </a:lnSpc>
              <a:spcAft>
                <a:spcPts val="800"/>
              </a:spcAft>
            </a:pPr>
            <a:r>
              <a:rPr lang="fr-FR" sz="1600">
                <a:solidFill>
                  <a:schemeClr val="bg1">
                    <a:lumMod val="65000"/>
                  </a:schemeClr>
                </a:solidFill>
                <a:latin typeface="Calibri" panose="020F0502020204030204" pitchFamily="34" charset="0"/>
                <a:cs typeface="Calibri" panose="020F0502020204030204" pitchFamily="34" charset="0"/>
              </a:rPr>
              <a:t>L’Arduino est une carte électronique programmable dotée d’un processeur et d’une mémoire sur laquelle on peut brancher des capteurs, des boutons, des potentiomètres, des contacts de réglages. Il dispose aussi de connecteurs pour brancher des LED, des moteurs, des relais, des afficheurs ou encore un écran.</a:t>
            </a:r>
          </a:p>
          <a:p>
            <a:pPr algn="ctr">
              <a:lnSpc>
                <a:spcPct val="107000"/>
              </a:lnSpc>
              <a:spcAft>
                <a:spcPts val="800"/>
              </a:spcAft>
            </a:pPr>
            <a:endParaRPr lang="fr-FR">
              <a:solidFill>
                <a:schemeClr val="bg1">
                  <a:lumMod val="65000"/>
                </a:schemeClr>
              </a:solidFill>
              <a:latin typeface="Calibri" panose="020F0502020204030204" pitchFamily="34" charset="0"/>
              <a:cs typeface="Calibri" panose="020F0502020204030204" pitchFamily="34" charset="0"/>
            </a:endParaRPr>
          </a:p>
        </p:txBody>
      </p:sp>
      <p:pic>
        <p:nvPicPr>
          <p:cNvPr id="19" name="Image 18">
            <a:extLst>
              <a:ext uri="{FF2B5EF4-FFF2-40B4-BE49-F238E27FC236}">
                <a16:creationId xmlns:a16="http://schemas.microsoft.com/office/drawing/2014/main" id="{0A55E475-328A-A3EE-6D95-09B4D942E2A3}"/>
              </a:ext>
            </a:extLst>
          </p:cNvPr>
          <p:cNvPicPr>
            <a:picLocks noChangeAspect="1"/>
          </p:cNvPicPr>
          <p:nvPr/>
        </p:nvPicPr>
        <p:blipFill>
          <a:blip r:embed="rId8"/>
          <a:stretch>
            <a:fillRect/>
          </a:stretch>
        </p:blipFill>
        <p:spPr>
          <a:xfrm>
            <a:off x="4698462" y="4684420"/>
            <a:ext cx="1089230" cy="741584"/>
          </a:xfrm>
          <a:prstGeom prst="rect">
            <a:avLst/>
          </a:prstGeom>
        </p:spPr>
      </p:pic>
    </p:spTree>
    <p:extLst>
      <p:ext uri="{BB962C8B-B14F-4D97-AF65-F5344CB8AC3E}">
        <p14:creationId xmlns:p14="http://schemas.microsoft.com/office/powerpoint/2010/main" val="19058905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5"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5" action="ppaction://program"/>
            <a:extLst>
              <a:ext uri="{FF2B5EF4-FFF2-40B4-BE49-F238E27FC236}">
                <a16:creationId xmlns:a16="http://schemas.microsoft.com/office/drawing/2014/main" id="{A3637875-652C-41A9-9DD5-83A914EFE59E}"/>
              </a:ext>
            </a:extLst>
          </p:cNvPr>
          <p:cNvPicPr>
            <a:picLocks noChangeAspect="1"/>
          </p:cNvPicPr>
          <p:nvPr/>
        </p:nvPicPr>
        <p:blipFill>
          <a:blip r:embed="rId6"/>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5" name="Image 4">
            <a:extLst>
              <a:ext uri="{FF2B5EF4-FFF2-40B4-BE49-F238E27FC236}">
                <a16:creationId xmlns:a16="http://schemas.microsoft.com/office/drawing/2014/main" id="{4170CFE2-383E-433C-885C-118A6C8FD847}"/>
              </a:ext>
            </a:extLst>
          </p:cNvPr>
          <p:cNvPicPr>
            <a:picLocks noChangeAspect="1"/>
          </p:cNvPicPr>
          <p:nvPr/>
        </p:nvPicPr>
        <p:blipFill>
          <a:blip r:embed="rId7"/>
          <a:stretch>
            <a:fillRect/>
          </a:stretch>
        </p:blipFill>
        <p:spPr>
          <a:xfrm>
            <a:off x="1591056" y="553555"/>
            <a:ext cx="7059168" cy="47206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Divenire">
            <a:hlinkClick r:id="" action="ppaction://media"/>
            <a:extLst>
              <a:ext uri="{FF2B5EF4-FFF2-40B4-BE49-F238E27FC236}">
                <a16:creationId xmlns:a16="http://schemas.microsoft.com/office/drawing/2014/main" id="{86CB9286-A3D5-401E-83F0-177DC80A442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22152" y="79722"/>
            <a:ext cx="609600" cy="609600"/>
          </a:xfrm>
          <a:prstGeom prst="rect">
            <a:avLst/>
          </a:prstGeom>
        </p:spPr>
      </p:pic>
      <p:sp>
        <p:nvSpPr>
          <p:cNvPr id="7" name="Rectangle 6">
            <a:extLst>
              <a:ext uri="{FF2B5EF4-FFF2-40B4-BE49-F238E27FC236}">
                <a16:creationId xmlns:a16="http://schemas.microsoft.com/office/drawing/2014/main" id="{B313F30E-6BAE-48CB-B1FA-30C9A6538830}"/>
              </a:ext>
            </a:extLst>
          </p:cNvPr>
          <p:cNvSpPr/>
          <p:nvPr/>
        </p:nvSpPr>
        <p:spPr>
          <a:xfrm>
            <a:off x="4383025" y="182406"/>
            <a:ext cx="2850460" cy="707886"/>
          </a:xfrm>
          <a:prstGeom prst="rect">
            <a:avLst/>
          </a:prstGeom>
        </p:spPr>
        <p:txBody>
          <a:bodyPr wrap="none">
            <a:spAutoFit/>
          </a:bodyPr>
          <a:lstStyle/>
          <a:p>
            <a:r>
              <a:rPr lang="fr-FR" sz="4000">
                <a:solidFill>
                  <a:srgbClr val="92D050"/>
                </a:solidFill>
              </a:rPr>
              <a:t>EasyGarden</a:t>
            </a:r>
          </a:p>
        </p:txBody>
      </p:sp>
      <p:sp>
        <p:nvSpPr>
          <p:cNvPr id="8" name="ZoneTexte 7">
            <a:extLst>
              <a:ext uri="{FF2B5EF4-FFF2-40B4-BE49-F238E27FC236}">
                <a16:creationId xmlns:a16="http://schemas.microsoft.com/office/drawing/2014/main" id="{37554778-8D51-48AC-BD8F-26CFDF6B4994}"/>
              </a:ext>
            </a:extLst>
          </p:cNvPr>
          <p:cNvSpPr txBox="1"/>
          <p:nvPr/>
        </p:nvSpPr>
        <p:spPr>
          <a:xfrm>
            <a:off x="338329" y="5560209"/>
            <a:ext cx="4983479" cy="369332"/>
          </a:xfrm>
          <a:prstGeom prst="rect">
            <a:avLst/>
          </a:prstGeom>
          <a:noFill/>
        </p:spPr>
        <p:txBody>
          <a:bodyPr wrap="square" rtlCol="0">
            <a:spAutoFit/>
          </a:bodyPr>
          <a:lstStyle/>
          <a:p>
            <a:pPr algn="ctr"/>
            <a:r>
              <a:rPr lang="fr-FR">
                <a:solidFill>
                  <a:srgbClr val="92D050"/>
                </a:solidFill>
              </a:rPr>
              <a:t>Une application qui se veut éco-responsable.</a:t>
            </a:r>
          </a:p>
        </p:txBody>
      </p:sp>
      <p:sp>
        <p:nvSpPr>
          <p:cNvPr id="9" name="Rectangle 8">
            <a:extLst>
              <a:ext uri="{FF2B5EF4-FFF2-40B4-BE49-F238E27FC236}">
                <a16:creationId xmlns:a16="http://schemas.microsoft.com/office/drawing/2014/main" id="{562DCD77-8171-454E-83E6-A6406B5509B4}"/>
              </a:ext>
            </a:extLst>
          </p:cNvPr>
          <p:cNvSpPr/>
          <p:nvPr/>
        </p:nvSpPr>
        <p:spPr>
          <a:xfrm>
            <a:off x="1869764" y="6042835"/>
            <a:ext cx="5690982" cy="523220"/>
          </a:xfrm>
          <a:prstGeom prst="rect">
            <a:avLst/>
          </a:prstGeom>
        </p:spPr>
        <p:txBody>
          <a:bodyPr wrap="none">
            <a:spAutoFit/>
          </a:bodyPr>
          <a:lstStyle/>
          <a:p>
            <a:pPr algn="ctr"/>
            <a:r>
              <a:rPr lang="fr-FR" sz="2800">
                <a:solidFill>
                  <a:srgbClr val="92D050"/>
                </a:solidFill>
              </a:rPr>
              <a:t>« Ensemble préservons demain… »</a:t>
            </a:r>
          </a:p>
        </p:txBody>
      </p:sp>
      <p:pic>
        <p:nvPicPr>
          <p:cNvPr id="4" name="Image 3">
            <a:extLst>
              <a:ext uri="{FF2B5EF4-FFF2-40B4-BE49-F238E27FC236}">
                <a16:creationId xmlns:a16="http://schemas.microsoft.com/office/drawing/2014/main" id="{A6C4E1D9-4131-4D82-80CA-037BBE22DE24}"/>
              </a:ext>
            </a:extLst>
          </p:cNvPr>
          <p:cNvPicPr>
            <a:picLocks noChangeAspect="1"/>
          </p:cNvPicPr>
          <p:nvPr/>
        </p:nvPicPr>
        <p:blipFill>
          <a:blip r:embed="rId9"/>
          <a:stretch>
            <a:fillRect/>
          </a:stretch>
        </p:blipFill>
        <p:spPr>
          <a:xfrm>
            <a:off x="7683335" y="5881609"/>
            <a:ext cx="1057089" cy="845671"/>
          </a:xfrm>
          <a:prstGeom prst="rect">
            <a:avLst/>
          </a:prstGeom>
        </p:spPr>
      </p:pic>
      <p:pic>
        <p:nvPicPr>
          <p:cNvPr id="10" name="Image 9">
            <a:extLst>
              <a:ext uri="{FF2B5EF4-FFF2-40B4-BE49-F238E27FC236}">
                <a16:creationId xmlns:a16="http://schemas.microsoft.com/office/drawing/2014/main" id="{88A4A72B-BA08-0C64-17D4-25746F83C81D}"/>
              </a:ext>
            </a:extLst>
          </p:cNvPr>
          <p:cNvPicPr>
            <a:picLocks noChangeAspect="1"/>
          </p:cNvPicPr>
          <p:nvPr/>
        </p:nvPicPr>
        <p:blipFill>
          <a:blip r:embed="rId10"/>
          <a:stretch>
            <a:fillRect/>
          </a:stretch>
        </p:blipFill>
        <p:spPr>
          <a:xfrm>
            <a:off x="9377053" y="3429000"/>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Tree>
    <p:extLst>
      <p:ext uri="{BB962C8B-B14F-4D97-AF65-F5344CB8AC3E}">
        <p14:creationId xmlns:p14="http://schemas.microsoft.com/office/powerpoint/2010/main" val="2215579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128"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par>
                                <p:cTn id="12" presetID="45"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anim calcmode="lin" valueType="num">
                                      <p:cBhvr>
                                        <p:cTn id="15" dur="2000" fill="hold"/>
                                        <p:tgtEl>
                                          <p:spTgt spid="5"/>
                                        </p:tgtEl>
                                        <p:attrNameLst>
                                          <p:attrName>ppt_w</p:attrName>
                                        </p:attrNameLst>
                                      </p:cBhvr>
                                      <p:tavLst>
                                        <p:tav tm="0" fmla="#ppt_w*sin(2.5*pi*$)">
                                          <p:val>
                                            <p:fltVal val="0"/>
                                          </p:val>
                                        </p:tav>
                                        <p:tav tm="100000">
                                          <p:val>
                                            <p:fltVal val="1"/>
                                          </p:val>
                                        </p:tav>
                                      </p:tavLst>
                                    </p:anim>
                                    <p:anim calcmode="lin" valueType="num">
                                      <p:cBhvr>
                                        <p:cTn id="1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16" presetClass="entr" presetSubtype="21"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Vertic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54545">
                <p:cTn id="32" fill="hold" display="0">
                  <p:stCondLst>
                    <p:cond delay="indefinite"/>
                  </p:stCondLst>
                  <p:endCondLst>
                    <p:cond evt="onStopAudio" delay="0">
                      <p:tgtEl>
                        <p:sldTgt/>
                      </p:tgtEl>
                    </p:cond>
                  </p:endCondLst>
                </p:cTn>
                <p:tgtEl>
                  <p:spTgt spid="6"/>
                </p:tgtEl>
              </p:cMediaNode>
            </p:audio>
          </p:childTnLst>
        </p:cTn>
      </p:par>
    </p:tnLst>
    <p:bldLst>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F43CFE4A-D4B6-4CE5-A756-F602AFA3E9A1}"/>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407D12A5-EBAE-49EB-BFAC-FF2DF019CEDD}"/>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BB300297-29AC-44A1-A679-278F351EEF5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B3097948-776C-4163-A5BD-A7BD2900FC2E}"/>
              </a:ext>
            </a:extLst>
          </p:cNvPr>
          <p:cNvSpPr/>
          <p:nvPr/>
        </p:nvSpPr>
        <p:spPr>
          <a:xfrm>
            <a:off x="10221157"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BFEF0E17-217A-445C-8965-5D0A8D333307}"/>
              </a:ext>
            </a:extLst>
          </p:cNvPr>
          <p:cNvSpPr/>
          <p:nvPr/>
        </p:nvSpPr>
        <p:spPr>
          <a:xfrm>
            <a:off x="4211616" y="97767"/>
            <a:ext cx="2009076"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Réalisation</a:t>
            </a:r>
            <a:endPar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3" name="ZoneTexte 12">
            <a:extLst>
              <a:ext uri="{FF2B5EF4-FFF2-40B4-BE49-F238E27FC236}">
                <a16:creationId xmlns:a16="http://schemas.microsoft.com/office/drawing/2014/main" id="{4169110E-29ED-1B4D-D560-3B3886A709BC}"/>
              </a:ext>
            </a:extLst>
          </p:cNvPr>
          <p:cNvSpPr txBox="1"/>
          <p:nvPr/>
        </p:nvSpPr>
        <p:spPr>
          <a:xfrm>
            <a:off x="1636048" y="1246446"/>
            <a:ext cx="7160211" cy="369332"/>
          </a:xfrm>
          <a:prstGeom prst="rect">
            <a:avLst/>
          </a:prstGeom>
          <a:noFill/>
        </p:spPr>
        <p:txBody>
          <a:bodyPr wrap="square">
            <a:spAutoFit/>
          </a:bodyPr>
          <a:lstStyle/>
          <a:p>
            <a:pPr algn="ctr"/>
            <a:r>
              <a:rPr lang="fr-FR" sz="1800">
                <a:solidFill>
                  <a:schemeClr val="bg1">
                    <a:lumMod val="65000"/>
                  </a:schemeClr>
                </a:solidFill>
                <a:latin typeface="Calibri" panose="020F0502020204030204" pitchFamily="34" charset="0"/>
                <a:cs typeface="Calibri" panose="020F0502020204030204" pitchFamily="34" charset="0"/>
              </a:rPr>
              <a:t>Afin d’effectuer mon développement j’ai utilisé l’éditeur de code VSCode</a:t>
            </a:r>
          </a:p>
        </p:txBody>
      </p:sp>
      <p:sp>
        <p:nvSpPr>
          <p:cNvPr id="15" name="ZoneTexte 14">
            <a:extLst>
              <a:ext uri="{FF2B5EF4-FFF2-40B4-BE49-F238E27FC236}">
                <a16:creationId xmlns:a16="http://schemas.microsoft.com/office/drawing/2014/main" id="{D08B234F-F19F-1CF5-8E9A-AB36652338B1}"/>
              </a:ext>
            </a:extLst>
          </p:cNvPr>
          <p:cNvSpPr txBox="1"/>
          <p:nvPr/>
        </p:nvSpPr>
        <p:spPr>
          <a:xfrm>
            <a:off x="2162540" y="713488"/>
            <a:ext cx="6107228" cy="369332"/>
          </a:xfrm>
          <a:prstGeom prst="rect">
            <a:avLst/>
          </a:prstGeom>
          <a:noFill/>
        </p:spPr>
        <p:txBody>
          <a:bodyPr wrap="square">
            <a:spAutoFit/>
          </a:bodyPr>
          <a:lstStyle/>
          <a:p>
            <a:pPr algn="ctr"/>
            <a:r>
              <a:rPr lang="fr-FR" sz="1800">
                <a:solidFill>
                  <a:schemeClr val="accent1"/>
                </a:solidFill>
                <a:latin typeface="Calibri" panose="020F0502020204030204" pitchFamily="34" charset="0"/>
                <a:cs typeface="Calibri" panose="020F0502020204030204" pitchFamily="34" charset="0"/>
              </a:rPr>
              <a:t>Environnement</a:t>
            </a:r>
          </a:p>
        </p:txBody>
      </p:sp>
      <p:pic>
        <p:nvPicPr>
          <p:cNvPr id="8194" name="Image 35">
            <a:extLst>
              <a:ext uri="{FF2B5EF4-FFF2-40B4-BE49-F238E27FC236}">
                <a16:creationId xmlns:a16="http://schemas.microsoft.com/office/drawing/2014/main" id="{15DB6D65-B9B4-55E7-EC06-589562138B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3865" y="1679205"/>
            <a:ext cx="104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ZoneTexte 17">
            <a:extLst>
              <a:ext uri="{FF2B5EF4-FFF2-40B4-BE49-F238E27FC236}">
                <a16:creationId xmlns:a16="http://schemas.microsoft.com/office/drawing/2014/main" id="{21A19BDC-77EB-6406-FBEF-B82C144600F9}"/>
              </a:ext>
            </a:extLst>
          </p:cNvPr>
          <p:cNvSpPr txBox="1"/>
          <p:nvPr/>
        </p:nvSpPr>
        <p:spPr>
          <a:xfrm>
            <a:off x="1636046" y="2304728"/>
            <a:ext cx="7160211" cy="375552"/>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Pour l’utilisation de ma SGDB en local j’ai installé XampServer.</a:t>
            </a:r>
          </a:p>
        </p:txBody>
      </p:sp>
      <p:pic>
        <p:nvPicPr>
          <p:cNvPr id="8195" name="Picture 3">
            <a:extLst>
              <a:ext uri="{FF2B5EF4-FFF2-40B4-BE49-F238E27FC236}">
                <a16:creationId xmlns:a16="http://schemas.microsoft.com/office/drawing/2014/main" id="{304065F2-5866-0163-B4A8-AFEE0A7140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8657" y="2844667"/>
            <a:ext cx="1334986" cy="3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ZoneTexte 20">
            <a:extLst>
              <a:ext uri="{FF2B5EF4-FFF2-40B4-BE49-F238E27FC236}">
                <a16:creationId xmlns:a16="http://schemas.microsoft.com/office/drawing/2014/main" id="{4685C5E4-BF50-1344-7F09-AF70EBADC151}"/>
              </a:ext>
            </a:extLst>
          </p:cNvPr>
          <p:cNvSpPr txBox="1"/>
          <p:nvPr/>
        </p:nvSpPr>
        <p:spPr>
          <a:xfrm>
            <a:off x="1596018" y="3281264"/>
            <a:ext cx="7332042" cy="1663597"/>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XampServer est composé de Apache (serveur HTTP très populaire), MySQL, PHP et PHPMyAdmin qui est une interface pour gérer plus facilement MySQL. Ce dernier permet de mieux voir et éditer les informations liées à la base de données au lieu d’utiliser des lignes de commandes.</a:t>
            </a:r>
          </a:p>
          <a:p>
            <a:pPr algn="ctr">
              <a:lnSpc>
                <a:spcPct val="107000"/>
              </a:lnSpc>
              <a:spcAft>
                <a:spcPts val="800"/>
              </a:spcAft>
            </a:pPr>
            <a:endParaRPr lang="fr-FR">
              <a:solidFill>
                <a:schemeClr val="bg1">
                  <a:lumMod val="65000"/>
                </a:schemeClr>
              </a:solidFill>
              <a:latin typeface="Calibri" panose="020F0502020204030204" pitchFamily="34" charset="0"/>
              <a:cs typeface="Calibri" panose="020F0502020204030204" pitchFamily="34" charset="0"/>
            </a:endParaRPr>
          </a:p>
        </p:txBody>
      </p:sp>
      <p:pic>
        <p:nvPicPr>
          <p:cNvPr id="8196" name="Image 56">
            <a:extLst>
              <a:ext uri="{FF2B5EF4-FFF2-40B4-BE49-F238E27FC236}">
                <a16:creationId xmlns:a16="http://schemas.microsoft.com/office/drawing/2014/main" id="{01142CAF-8115-8108-48E6-3449F97E56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4117" y="4472005"/>
            <a:ext cx="979487"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ZoneTexte 23">
            <a:extLst>
              <a:ext uri="{FF2B5EF4-FFF2-40B4-BE49-F238E27FC236}">
                <a16:creationId xmlns:a16="http://schemas.microsoft.com/office/drawing/2014/main" id="{AD9F89CC-4304-4AD9-309E-947FE4D13701}"/>
              </a:ext>
            </a:extLst>
          </p:cNvPr>
          <p:cNvSpPr txBox="1"/>
          <p:nvPr/>
        </p:nvSpPr>
        <p:spPr>
          <a:xfrm>
            <a:off x="1747839" y="5401300"/>
            <a:ext cx="7332042" cy="375552"/>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Pour ce qui est du versioning j’ai utilisé le service d’hébergement GitHub</a:t>
            </a:r>
          </a:p>
        </p:txBody>
      </p:sp>
      <p:pic>
        <p:nvPicPr>
          <p:cNvPr id="8197" name="Image 63">
            <a:extLst>
              <a:ext uri="{FF2B5EF4-FFF2-40B4-BE49-F238E27FC236}">
                <a16:creationId xmlns:a16="http://schemas.microsoft.com/office/drawing/2014/main" id="{0A45CCA0-6F2D-4523-3E3A-3B27289EF6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9012" y="5970189"/>
            <a:ext cx="1629696" cy="52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308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8194"/>
                                        </p:tgtEl>
                                        <p:attrNameLst>
                                          <p:attrName>style.visibility</p:attrName>
                                        </p:attrNameLst>
                                      </p:cBhvr>
                                      <p:to>
                                        <p:strVal val="visible"/>
                                      </p:to>
                                    </p:set>
                                    <p:animEffect transition="in" filter="fade">
                                      <p:cBhvr>
                                        <p:cTn id="16" dur="1000"/>
                                        <p:tgtEl>
                                          <p:spTgt spid="8194"/>
                                        </p:tgtEl>
                                      </p:cBhvr>
                                    </p:animEffect>
                                    <p:anim calcmode="lin" valueType="num">
                                      <p:cBhvr>
                                        <p:cTn id="17" dur="1000" fill="hold"/>
                                        <p:tgtEl>
                                          <p:spTgt spid="8194"/>
                                        </p:tgtEl>
                                        <p:attrNameLst>
                                          <p:attrName>ppt_x</p:attrName>
                                        </p:attrNameLst>
                                      </p:cBhvr>
                                      <p:tavLst>
                                        <p:tav tm="0">
                                          <p:val>
                                            <p:strVal val="#ppt_x"/>
                                          </p:val>
                                        </p:tav>
                                        <p:tav tm="100000">
                                          <p:val>
                                            <p:strVal val="#ppt_x"/>
                                          </p:val>
                                        </p:tav>
                                      </p:tavLst>
                                    </p:anim>
                                    <p:anim calcmode="lin" valueType="num">
                                      <p:cBhvr>
                                        <p:cTn id="18"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8195"/>
                                        </p:tgtEl>
                                        <p:attrNameLst>
                                          <p:attrName>style.visibility</p:attrName>
                                        </p:attrNameLst>
                                      </p:cBhvr>
                                      <p:to>
                                        <p:strVal val="visible"/>
                                      </p:to>
                                    </p:set>
                                    <p:animEffect transition="in" filter="fade">
                                      <p:cBhvr>
                                        <p:cTn id="28" dur="1000"/>
                                        <p:tgtEl>
                                          <p:spTgt spid="8195"/>
                                        </p:tgtEl>
                                      </p:cBhvr>
                                    </p:animEffect>
                                    <p:anim calcmode="lin" valueType="num">
                                      <p:cBhvr>
                                        <p:cTn id="29" dur="1000" fill="hold"/>
                                        <p:tgtEl>
                                          <p:spTgt spid="8195"/>
                                        </p:tgtEl>
                                        <p:attrNameLst>
                                          <p:attrName>ppt_x</p:attrName>
                                        </p:attrNameLst>
                                      </p:cBhvr>
                                      <p:tavLst>
                                        <p:tav tm="0">
                                          <p:val>
                                            <p:strVal val="#ppt_x"/>
                                          </p:val>
                                        </p:tav>
                                        <p:tav tm="100000">
                                          <p:val>
                                            <p:strVal val="#ppt_x"/>
                                          </p:val>
                                        </p:tav>
                                      </p:tavLst>
                                    </p:anim>
                                    <p:anim calcmode="lin" valueType="num">
                                      <p:cBhvr>
                                        <p:cTn id="30" dur="1000" fill="hold"/>
                                        <p:tgtEl>
                                          <p:spTgt spid="819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8196"/>
                                        </p:tgtEl>
                                        <p:attrNameLst>
                                          <p:attrName>style.visibility</p:attrName>
                                        </p:attrNameLst>
                                      </p:cBhvr>
                                      <p:to>
                                        <p:strVal val="visible"/>
                                      </p:to>
                                    </p:set>
                                    <p:animEffect transition="in" filter="fade">
                                      <p:cBhvr>
                                        <p:cTn id="40" dur="1000"/>
                                        <p:tgtEl>
                                          <p:spTgt spid="8196"/>
                                        </p:tgtEl>
                                      </p:cBhvr>
                                    </p:animEffect>
                                    <p:anim calcmode="lin" valueType="num">
                                      <p:cBhvr>
                                        <p:cTn id="41" dur="1000" fill="hold"/>
                                        <p:tgtEl>
                                          <p:spTgt spid="8196"/>
                                        </p:tgtEl>
                                        <p:attrNameLst>
                                          <p:attrName>ppt_x</p:attrName>
                                        </p:attrNameLst>
                                      </p:cBhvr>
                                      <p:tavLst>
                                        <p:tav tm="0">
                                          <p:val>
                                            <p:strVal val="#ppt_x"/>
                                          </p:val>
                                        </p:tav>
                                        <p:tav tm="100000">
                                          <p:val>
                                            <p:strVal val="#ppt_x"/>
                                          </p:val>
                                        </p:tav>
                                      </p:tavLst>
                                    </p:anim>
                                    <p:anim calcmode="lin" valueType="num">
                                      <p:cBhvr>
                                        <p:cTn id="42"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8197"/>
                                        </p:tgtEl>
                                        <p:attrNameLst>
                                          <p:attrName>style.visibility</p:attrName>
                                        </p:attrNameLst>
                                      </p:cBhvr>
                                      <p:to>
                                        <p:strVal val="visible"/>
                                      </p:to>
                                    </p:set>
                                    <p:animEffect transition="in" filter="fade">
                                      <p:cBhvr>
                                        <p:cTn id="52" dur="1000"/>
                                        <p:tgtEl>
                                          <p:spTgt spid="8197"/>
                                        </p:tgtEl>
                                      </p:cBhvr>
                                    </p:animEffect>
                                    <p:anim calcmode="lin" valueType="num">
                                      <p:cBhvr>
                                        <p:cTn id="53" dur="1000" fill="hold"/>
                                        <p:tgtEl>
                                          <p:spTgt spid="8197"/>
                                        </p:tgtEl>
                                        <p:attrNameLst>
                                          <p:attrName>ppt_x</p:attrName>
                                        </p:attrNameLst>
                                      </p:cBhvr>
                                      <p:tavLst>
                                        <p:tav tm="0">
                                          <p:val>
                                            <p:strVal val="#ppt_x"/>
                                          </p:val>
                                        </p:tav>
                                        <p:tav tm="100000">
                                          <p:val>
                                            <p:strVal val="#ppt_x"/>
                                          </p:val>
                                        </p:tav>
                                      </p:tavLst>
                                    </p:anim>
                                    <p:anim calcmode="lin" valueType="num">
                                      <p:cBhvr>
                                        <p:cTn id="54" dur="1000" fill="hold"/>
                                        <p:tgtEl>
                                          <p:spTgt spid="81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21"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3" action="ppaction://program"/>
            <a:extLst>
              <a:ext uri="{FF2B5EF4-FFF2-40B4-BE49-F238E27FC236}">
                <a16:creationId xmlns:a16="http://schemas.microsoft.com/office/drawing/2014/main" id="{24B42AAC-3E0B-43C6-8C4F-A11B0030527F}"/>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B4B9C9CF-E583-4CF2-834A-E331B2FFE57D}"/>
              </a:ext>
            </a:extLst>
          </p:cNvPr>
          <p:cNvSpPr/>
          <p:nvPr/>
        </p:nvSpPr>
        <p:spPr>
          <a:xfrm>
            <a:off x="2941763" y="182406"/>
            <a:ext cx="4660699"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MCD </a:t>
            </a:r>
            <a:r>
              <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(Modèle Conceptuel de Données)</a:t>
            </a:r>
          </a:p>
        </p:txBody>
      </p:sp>
      <p:pic>
        <p:nvPicPr>
          <p:cNvPr id="4" name="Image 3">
            <a:extLst>
              <a:ext uri="{FF2B5EF4-FFF2-40B4-BE49-F238E27FC236}">
                <a16:creationId xmlns:a16="http://schemas.microsoft.com/office/drawing/2014/main" id="{3EDA8442-CB85-4968-8BB2-CC95DD496102}"/>
              </a:ext>
            </a:extLst>
          </p:cNvPr>
          <p:cNvPicPr>
            <a:picLocks noChangeAspect="1"/>
          </p:cNvPicPr>
          <p:nvPr/>
        </p:nvPicPr>
        <p:blipFill>
          <a:blip r:embed="rId5"/>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5" name="Rectangle 4">
            <a:extLst>
              <a:ext uri="{FF2B5EF4-FFF2-40B4-BE49-F238E27FC236}">
                <a16:creationId xmlns:a16="http://schemas.microsoft.com/office/drawing/2014/main" id="{FF295FAC-CDB3-4E5F-9A9D-1E3AAD9337B2}"/>
              </a:ext>
            </a:extLst>
          </p:cNvPr>
          <p:cNvSpPr/>
          <p:nvPr/>
        </p:nvSpPr>
        <p:spPr>
          <a:xfrm>
            <a:off x="10186239" y="182406"/>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6" name="Image 5">
            <a:extLst>
              <a:ext uri="{FF2B5EF4-FFF2-40B4-BE49-F238E27FC236}">
                <a16:creationId xmlns:a16="http://schemas.microsoft.com/office/drawing/2014/main" id="{369023B0-3C51-4E55-A813-0138A9BCF25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316F5FA-9CDD-4610-90FF-8F83AAE422D9}"/>
              </a:ext>
            </a:extLst>
          </p:cNvPr>
          <p:cNvSpPr/>
          <p:nvPr/>
        </p:nvSpPr>
        <p:spPr>
          <a:xfrm>
            <a:off x="2077648" y="1004032"/>
            <a:ext cx="6388928" cy="1107996"/>
          </a:xfrm>
          <a:prstGeom prst="rect">
            <a:avLst/>
          </a:prstGeom>
        </p:spPr>
        <p:txBody>
          <a:bodyPr wrap="non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Le modèle conceptuel des données a pour but de décrire de façon formelle</a:t>
            </a:r>
          </a:p>
          <a:p>
            <a:pPr algn="ctr"/>
            <a:r>
              <a:rPr lang="fr-FR" sz="1600">
                <a:solidFill>
                  <a:schemeClr val="bg1">
                    <a:lumMod val="65000"/>
                  </a:schemeClr>
                </a:solidFill>
                <a:latin typeface="Calibri" panose="020F0502020204030204" pitchFamily="34" charset="0"/>
                <a:cs typeface="Calibri" panose="020F0502020204030204" pitchFamily="34" charset="0"/>
              </a:rPr>
              <a:t> 	les données qui seront utilisées par le système d’information. </a:t>
            </a:r>
          </a:p>
          <a:p>
            <a:pPr algn="ctr"/>
            <a:r>
              <a:rPr lang="fr-FR" sz="1600">
                <a:solidFill>
                  <a:schemeClr val="bg1">
                    <a:lumMod val="65000"/>
                  </a:schemeClr>
                </a:solidFill>
                <a:latin typeface="Calibri" panose="020F0502020204030204" pitchFamily="34" charset="0"/>
                <a:cs typeface="Calibri" panose="020F0502020204030204" pitchFamily="34" charset="0"/>
              </a:rPr>
              <a:t>Il décrit le système d’information à l’aide d’entités.</a:t>
            </a:r>
          </a:p>
          <a:p>
            <a:endParaRPr lang="fr-FR"/>
          </a:p>
        </p:txBody>
      </p:sp>
      <p:pic>
        <p:nvPicPr>
          <p:cNvPr id="6146" name="Picture 2">
            <a:extLst>
              <a:ext uri="{FF2B5EF4-FFF2-40B4-BE49-F238E27FC236}">
                <a16:creationId xmlns:a16="http://schemas.microsoft.com/office/drawing/2014/main" id="{25773443-022C-03AF-5D6B-2F7499738F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6779" y="2005634"/>
            <a:ext cx="5790665" cy="463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196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1000"/>
                                        <p:tgtEl>
                                          <p:spTgt spid="6146"/>
                                        </p:tgtEl>
                                      </p:cBhvr>
                                    </p:animEffect>
                                    <p:anim calcmode="lin" valueType="num">
                                      <p:cBhvr>
                                        <p:cTn id="13" dur="1000" fill="hold"/>
                                        <p:tgtEl>
                                          <p:spTgt spid="6146"/>
                                        </p:tgtEl>
                                        <p:attrNameLst>
                                          <p:attrName>ppt_x</p:attrName>
                                        </p:attrNameLst>
                                      </p:cBhvr>
                                      <p:tavLst>
                                        <p:tav tm="0">
                                          <p:val>
                                            <p:strVal val="#ppt_x"/>
                                          </p:val>
                                        </p:tav>
                                        <p:tav tm="100000">
                                          <p:val>
                                            <p:strVal val="#ppt_x"/>
                                          </p:val>
                                        </p:tav>
                                      </p:tavLst>
                                    </p:anim>
                                    <p:anim calcmode="lin" valueType="num">
                                      <p:cBhvr>
                                        <p:cTn id="14"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Espace réservé du contenu 4">
            <a:hlinkClick r:id="rId4" action="ppaction://program"/>
            <a:extLst>
              <a:ext uri="{FF2B5EF4-FFF2-40B4-BE49-F238E27FC236}">
                <a16:creationId xmlns:a16="http://schemas.microsoft.com/office/drawing/2014/main" id="{FF7E4F65-BBB5-4A97-B8A6-8163C906E1B5}"/>
              </a:ext>
            </a:extLst>
          </p:cNvPr>
          <p:cNvPicPr>
            <a:picLocks noChangeAspect="1"/>
          </p:cNvPicPr>
          <p:nvPr/>
        </p:nvPicPr>
        <p:blipFill>
          <a:blip r:embed="rId5"/>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AAF2CE53-7A6E-4D68-AF8B-DCC62DDCD7AC}"/>
              </a:ext>
            </a:extLst>
          </p:cNvPr>
          <p:cNvPicPr>
            <a:picLocks noChangeAspect="1"/>
          </p:cNvPicPr>
          <p:nvPr/>
        </p:nvPicPr>
        <p:blipFill>
          <a:blip r:embed="rId6"/>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C26353CB-398E-46B6-9F5E-00F038EBBC9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115335D-EA32-4753-A0DD-585B142D7FFF}"/>
              </a:ext>
            </a:extLst>
          </p:cNvPr>
          <p:cNvSpPr/>
          <p:nvPr/>
        </p:nvSpPr>
        <p:spPr>
          <a:xfrm>
            <a:off x="10183057" y="182406"/>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Rectangle 6">
            <a:extLst>
              <a:ext uri="{FF2B5EF4-FFF2-40B4-BE49-F238E27FC236}">
                <a16:creationId xmlns:a16="http://schemas.microsoft.com/office/drawing/2014/main" id="{0045AFE8-715B-44D1-8413-BB4FADDBF28B}"/>
              </a:ext>
            </a:extLst>
          </p:cNvPr>
          <p:cNvSpPr/>
          <p:nvPr/>
        </p:nvSpPr>
        <p:spPr>
          <a:xfrm>
            <a:off x="2698436" y="185809"/>
            <a:ext cx="5470024"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MLDR</a:t>
            </a:r>
            <a:r>
              <a:rPr lang="fr-FR" sz="28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fr-FR"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(Modèle Logique de Données Relationnelles)</a:t>
            </a:r>
          </a:p>
        </p:txBody>
      </p:sp>
      <p:sp>
        <p:nvSpPr>
          <p:cNvPr id="6" name="Rectangle 5">
            <a:extLst>
              <a:ext uri="{FF2B5EF4-FFF2-40B4-BE49-F238E27FC236}">
                <a16:creationId xmlns:a16="http://schemas.microsoft.com/office/drawing/2014/main" id="{B848FD11-A09F-43C3-B788-A639A2626022}"/>
              </a:ext>
            </a:extLst>
          </p:cNvPr>
          <p:cNvSpPr/>
          <p:nvPr/>
        </p:nvSpPr>
        <p:spPr>
          <a:xfrm>
            <a:off x="2071631" y="1017722"/>
            <a:ext cx="6723635" cy="584775"/>
          </a:xfrm>
          <a:prstGeom prst="rect">
            <a:avLst/>
          </a:prstGeom>
        </p:spPr>
        <p:txBody>
          <a:bodyPr wrap="non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Le modèle logique de données permet de modéliser la structure selon laquelle</a:t>
            </a:r>
          </a:p>
          <a:p>
            <a:pPr algn="ctr"/>
            <a:r>
              <a:rPr lang="fr-FR" sz="1600">
                <a:solidFill>
                  <a:schemeClr val="bg1">
                    <a:lumMod val="65000"/>
                  </a:schemeClr>
                </a:solidFill>
                <a:latin typeface="Calibri" panose="020F0502020204030204" pitchFamily="34" charset="0"/>
                <a:cs typeface="Calibri" panose="020F0502020204030204" pitchFamily="34" charset="0"/>
              </a:rPr>
              <a:t> les données seront stockées dans la future base de données.</a:t>
            </a:r>
          </a:p>
        </p:txBody>
      </p:sp>
      <p:sp>
        <p:nvSpPr>
          <p:cNvPr id="12" name="Rectangle 11">
            <a:extLst>
              <a:ext uri="{FF2B5EF4-FFF2-40B4-BE49-F238E27FC236}">
                <a16:creationId xmlns:a16="http://schemas.microsoft.com/office/drawing/2014/main" id="{B7A9B475-E118-4364-B723-139663C3A756}"/>
              </a:ext>
            </a:extLst>
          </p:cNvPr>
          <p:cNvSpPr/>
          <p:nvPr/>
        </p:nvSpPr>
        <p:spPr>
          <a:xfrm>
            <a:off x="2449298" y="5304218"/>
            <a:ext cx="6345968" cy="338554"/>
          </a:xfrm>
          <a:prstGeom prst="rect">
            <a:avLst/>
          </a:prstGeom>
        </p:spPr>
        <p:txBody>
          <a:bodyPr wrap="none">
            <a:spAutoFit/>
          </a:bodyPr>
          <a:lstStyle/>
          <a:p>
            <a:r>
              <a:rPr lang="fr-FR" sz="1600">
                <a:solidFill>
                  <a:schemeClr val="bg1">
                    <a:lumMod val="65000"/>
                  </a:schemeClr>
                </a:solidFill>
                <a:latin typeface="Calibri" panose="020F0502020204030204" pitchFamily="34" charset="0"/>
                <a:cs typeface="Calibri" panose="020F0502020204030204" pitchFamily="34" charset="0"/>
              </a:rPr>
              <a:t>Il s’agit donc de préciser le type de données utilisées lors des traitements. </a:t>
            </a:r>
          </a:p>
        </p:txBody>
      </p:sp>
      <p:pic>
        <p:nvPicPr>
          <p:cNvPr id="7170" name="Picture 2">
            <a:extLst>
              <a:ext uri="{FF2B5EF4-FFF2-40B4-BE49-F238E27FC236}">
                <a16:creationId xmlns:a16="http://schemas.microsoft.com/office/drawing/2014/main" id="{A9EF549C-32F0-A97B-2B6F-1657800BBC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4864" y="1790809"/>
            <a:ext cx="4877168" cy="3325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ZoneTexte 13">
            <a:extLst>
              <a:ext uri="{FF2B5EF4-FFF2-40B4-BE49-F238E27FC236}">
                <a16:creationId xmlns:a16="http://schemas.microsoft.com/office/drawing/2014/main" id="{48D1C6AF-C6EB-EB20-5829-BF3832A8A981}"/>
              </a:ext>
            </a:extLst>
          </p:cNvPr>
          <p:cNvSpPr txBox="1"/>
          <p:nvPr/>
        </p:nvSpPr>
        <p:spPr>
          <a:xfrm>
            <a:off x="2379834" y="5642772"/>
            <a:ext cx="6107228" cy="1467518"/>
          </a:xfrm>
          <a:prstGeom prst="rect">
            <a:avLst/>
          </a:prstGeom>
          <a:noFill/>
        </p:spPr>
        <p:txBody>
          <a:bodyPr wrap="square">
            <a:spAutoFit/>
          </a:bodyPr>
          <a:lstStyle/>
          <a:p>
            <a:pPr indent="449580">
              <a:lnSpc>
                <a:spcPct val="107000"/>
              </a:lnSpc>
              <a:spcAft>
                <a:spcPts val="800"/>
              </a:spcAft>
            </a:pPr>
            <a:r>
              <a:rPr lang="fr-FR" sz="1600">
                <a:solidFill>
                  <a:schemeClr val="bg1">
                    <a:lumMod val="65000"/>
                  </a:schemeClr>
                </a:solidFill>
                <a:latin typeface="Calibri" panose="020F0502020204030204" pitchFamily="34" charset="0"/>
                <a:cs typeface="Calibri" panose="020F0502020204030204" pitchFamily="34" charset="0"/>
              </a:rPr>
              <a:t>- Une entité du MCD devient une relation, c’est-à-dire une table.</a:t>
            </a:r>
          </a:p>
          <a:p>
            <a:pPr marL="449580">
              <a:lnSpc>
                <a:spcPct val="107000"/>
              </a:lnSpc>
              <a:spcAft>
                <a:spcPts val="800"/>
              </a:spcAft>
            </a:pPr>
            <a:r>
              <a:rPr lang="fr-FR" sz="1600">
                <a:solidFill>
                  <a:schemeClr val="bg1">
                    <a:lumMod val="65000"/>
                  </a:schemeClr>
                </a:solidFill>
                <a:latin typeface="Calibri" panose="020F0502020204030204" pitchFamily="34" charset="0"/>
                <a:cs typeface="Calibri" panose="020F0502020204030204" pitchFamily="34" charset="0"/>
              </a:rPr>
              <a:t>- Son identifiant devient la clé primaire de la relation.</a:t>
            </a:r>
          </a:p>
          <a:p>
            <a:pPr marL="449580">
              <a:lnSpc>
                <a:spcPct val="107000"/>
              </a:lnSpc>
              <a:spcAft>
                <a:spcPts val="800"/>
              </a:spcAft>
            </a:pPr>
            <a:r>
              <a:rPr lang="fr-FR" sz="1600">
                <a:solidFill>
                  <a:schemeClr val="bg1">
                    <a:lumMod val="65000"/>
                  </a:schemeClr>
                </a:solidFill>
                <a:latin typeface="Calibri" panose="020F0502020204030204" pitchFamily="34" charset="0"/>
                <a:cs typeface="Calibri" panose="020F0502020204030204" pitchFamily="34" charset="0"/>
              </a:rPr>
              <a:t>- Les autres propriétés deviennent les attributs de la relation.</a:t>
            </a:r>
          </a:p>
          <a:p>
            <a:endParaRPr lang="fr-FR" sz="180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355610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1000"/>
                                        <p:tgtEl>
                                          <p:spTgt spid="7170"/>
                                        </p:tgtEl>
                                      </p:cBhvr>
                                    </p:animEffect>
                                    <p:anim calcmode="lin" valueType="num">
                                      <p:cBhvr>
                                        <p:cTn id="11" dur="1000" fill="hold"/>
                                        <p:tgtEl>
                                          <p:spTgt spid="7170"/>
                                        </p:tgtEl>
                                        <p:attrNameLst>
                                          <p:attrName>ppt_x</p:attrName>
                                        </p:attrNameLst>
                                      </p:cBhvr>
                                      <p:tavLst>
                                        <p:tav tm="0">
                                          <p:val>
                                            <p:strVal val="#ppt_x"/>
                                          </p:val>
                                        </p:tav>
                                        <p:tav tm="100000">
                                          <p:val>
                                            <p:strVal val="#ppt_x"/>
                                          </p:val>
                                        </p:tav>
                                      </p:tavLst>
                                    </p:anim>
                                    <p:anim calcmode="lin" valueType="num">
                                      <p:cBhvr>
                                        <p:cTn id="12"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3" action="ppaction://program"/>
            <a:extLst>
              <a:ext uri="{FF2B5EF4-FFF2-40B4-BE49-F238E27FC236}">
                <a16:creationId xmlns:a16="http://schemas.microsoft.com/office/drawing/2014/main" id="{F6C38150-31F4-4A81-8FD5-7537EB31C020}"/>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2691D57D-FB55-4F35-AABB-8C227BAAA3FA}"/>
              </a:ext>
            </a:extLst>
          </p:cNvPr>
          <p:cNvPicPr>
            <a:picLocks noChangeAspect="1"/>
          </p:cNvPicPr>
          <p:nvPr/>
        </p:nvPicPr>
        <p:blipFill>
          <a:blip r:embed="rId5"/>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94194ACC-FFE5-4102-92E0-83BD64E4F3B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D891EEF2-B1A4-4EA3-9525-F9FE8428490D}"/>
              </a:ext>
            </a:extLst>
          </p:cNvPr>
          <p:cNvSpPr/>
          <p:nvPr/>
        </p:nvSpPr>
        <p:spPr>
          <a:xfrm>
            <a:off x="10198297"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07AB55DC-7D0C-4648-8802-AD37D7E74E86}"/>
              </a:ext>
            </a:extLst>
          </p:cNvPr>
          <p:cNvSpPr/>
          <p:nvPr/>
        </p:nvSpPr>
        <p:spPr>
          <a:xfrm>
            <a:off x="3659015" y="205489"/>
            <a:ext cx="2920800" cy="892552"/>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 (Entity)</a:t>
            </a:r>
          </a:p>
          <a:p>
            <a:endPar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0" name="ZoneTexte 9">
            <a:extLst>
              <a:ext uri="{FF2B5EF4-FFF2-40B4-BE49-F238E27FC236}">
                <a16:creationId xmlns:a16="http://schemas.microsoft.com/office/drawing/2014/main" id="{FEAE2471-0168-B189-FA4D-625838617484}"/>
              </a:ext>
            </a:extLst>
          </p:cNvPr>
          <p:cNvSpPr txBox="1"/>
          <p:nvPr/>
        </p:nvSpPr>
        <p:spPr>
          <a:xfrm>
            <a:off x="4091069" y="902329"/>
            <a:ext cx="6107228" cy="923330"/>
          </a:xfrm>
          <a:prstGeom prst="rect">
            <a:avLst/>
          </a:prstGeom>
          <a:noFill/>
        </p:spPr>
        <p:txBody>
          <a:bodyPr wrap="square">
            <a:spAutoFit/>
          </a:bodyPr>
          <a:lstStyle/>
          <a:p>
            <a:r>
              <a:rPr lang="fr-FR" sz="1800">
                <a:solidFill>
                  <a:schemeClr val="bg1">
                    <a:lumMod val="65000"/>
                  </a:schemeClr>
                </a:solidFill>
                <a:latin typeface="Calibri" panose="020F0502020204030204" pitchFamily="34" charset="0"/>
                <a:cs typeface="Calibri" panose="020F0502020204030204" pitchFamily="34" charset="0"/>
              </a:rPr>
              <a:t>Création d’une entité :</a:t>
            </a:r>
          </a:p>
          <a:p>
            <a:r>
              <a:rPr lang="fr-FR" sz="1800">
                <a:solidFill>
                  <a:schemeClr val="bg1">
                    <a:lumMod val="65000"/>
                  </a:schemeClr>
                </a:solidFill>
                <a:latin typeface="Calibri" panose="020F0502020204030204" pitchFamily="34" charset="0"/>
                <a:cs typeface="Calibri" panose="020F0502020204030204" pitchFamily="34" charset="0"/>
              </a:rPr>
              <a:t>	php bin/console make:user</a:t>
            </a:r>
          </a:p>
          <a:p>
            <a:r>
              <a:rPr lang="fr-FR" sz="1800">
                <a:solidFill>
                  <a:schemeClr val="bg1">
                    <a:lumMod val="65000"/>
                  </a:schemeClr>
                </a:solidFill>
                <a:latin typeface="Calibri" panose="020F0502020204030204" pitchFamily="34" charset="0"/>
                <a:cs typeface="Calibri" panose="020F0502020204030204" pitchFamily="34" charset="0"/>
              </a:rPr>
              <a:t>	php bin/console make:entity </a:t>
            </a:r>
          </a:p>
        </p:txBody>
      </p:sp>
      <p:sp>
        <p:nvSpPr>
          <p:cNvPr id="12" name="ZoneTexte 11">
            <a:extLst>
              <a:ext uri="{FF2B5EF4-FFF2-40B4-BE49-F238E27FC236}">
                <a16:creationId xmlns:a16="http://schemas.microsoft.com/office/drawing/2014/main" id="{12534EE0-D077-EB11-F4C0-8E6190B8B4C1}"/>
              </a:ext>
            </a:extLst>
          </p:cNvPr>
          <p:cNvSpPr txBox="1"/>
          <p:nvPr/>
        </p:nvSpPr>
        <p:spPr>
          <a:xfrm>
            <a:off x="1325246" y="2060834"/>
            <a:ext cx="7588338" cy="923330"/>
          </a:xfrm>
          <a:prstGeom prst="rect">
            <a:avLst/>
          </a:prstGeom>
          <a:noFill/>
        </p:spPr>
        <p:txBody>
          <a:bodyPr wrap="square">
            <a:spAutoFit/>
          </a:bodyPr>
          <a:lstStyle/>
          <a:p>
            <a:pPr algn="ctr"/>
            <a:r>
              <a:rPr lang="fr-FR">
                <a:solidFill>
                  <a:schemeClr val="bg1">
                    <a:lumMod val="65000"/>
                  </a:schemeClr>
                </a:solidFill>
                <a:latin typeface="Calibri" panose="020F0502020204030204" pitchFamily="34" charset="0"/>
                <a:cs typeface="Calibri" panose="020F0502020204030204" pitchFamily="34" charset="0"/>
              </a:rPr>
              <a:t>Je crée les entités avec Composer, au cours de cette opération le Maker me demande si je souhaite exposer cette classe comme une ressource de l’API. L’annotation @[ApiResource()] est ajouté à notre entité.</a:t>
            </a:r>
            <a:endParaRPr lang="fr-FR" sz="1800">
              <a:solidFill>
                <a:schemeClr val="bg1">
                  <a:lumMod val="65000"/>
                </a:schemeClr>
              </a:solidFill>
              <a:latin typeface="Calibri" panose="020F0502020204030204" pitchFamily="34" charset="0"/>
              <a:cs typeface="Calibri" panose="020F0502020204030204" pitchFamily="34" charset="0"/>
            </a:endParaRPr>
          </a:p>
        </p:txBody>
      </p:sp>
      <p:pic>
        <p:nvPicPr>
          <p:cNvPr id="14" name="Image 13">
            <a:extLst>
              <a:ext uri="{FF2B5EF4-FFF2-40B4-BE49-F238E27FC236}">
                <a16:creationId xmlns:a16="http://schemas.microsoft.com/office/drawing/2014/main" id="{860320CD-5A35-D7A7-FB1E-180B86839C3F}"/>
              </a:ext>
            </a:extLst>
          </p:cNvPr>
          <p:cNvPicPr>
            <a:picLocks noChangeAspect="1"/>
          </p:cNvPicPr>
          <p:nvPr/>
        </p:nvPicPr>
        <p:blipFill>
          <a:blip r:embed="rId8"/>
          <a:stretch>
            <a:fillRect/>
          </a:stretch>
        </p:blipFill>
        <p:spPr>
          <a:xfrm>
            <a:off x="2961701" y="3219339"/>
            <a:ext cx="4315427" cy="3362794"/>
          </a:xfrm>
          <a:prstGeom prst="rect">
            <a:avLst/>
          </a:prstGeom>
        </p:spPr>
      </p:pic>
    </p:spTree>
    <p:extLst>
      <p:ext uri="{BB962C8B-B14F-4D97-AF65-F5344CB8AC3E}">
        <p14:creationId xmlns:p14="http://schemas.microsoft.com/office/powerpoint/2010/main" val="1744533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3" action="ppaction://program"/>
            <a:extLst>
              <a:ext uri="{FF2B5EF4-FFF2-40B4-BE49-F238E27FC236}">
                <a16:creationId xmlns:a16="http://schemas.microsoft.com/office/drawing/2014/main" id="{88B221BF-5C04-40FF-904B-300F92081BC9}"/>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3D67319D-EB3C-4EF8-BAA8-281BFEF0ED88}"/>
              </a:ext>
            </a:extLst>
          </p:cNvPr>
          <p:cNvPicPr>
            <a:picLocks noChangeAspect="1"/>
          </p:cNvPicPr>
          <p:nvPr/>
        </p:nvPicPr>
        <p:blipFill>
          <a:blip r:embed="rId5"/>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8B1AE51D-933E-408B-9808-2CF1F4A8561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DEEBB913-EA26-4D11-8289-F501035D9E26}"/>
              </a:ext>
            </a:extLst>
          </p:cNvPr>
          <p:cNvSpPr/>
          <p:nvPr/>
        </p:nvSpPr>
        <p:spPr>
          <a:xfrm>
            <a:off x="10167817"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2F0F80F6-8EA4-4083-9E5F-2ABB52191A28}"/>
              </a:ext>
            </a:extLst>
          </p:cNvPr>
          <p:cNvSpPr/>
          <p:nvPr/>
        </p:nvSpPr>
        <p:spPr>
          <a:xfrm>
            <a:off x="4272374" y="205489"/>
            <a:ext cx="2174441"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ApiPlatform</a:t>
            </a:r>
            <a:endPar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9" name="ZoneTexte 8">
            <a:extLst>
              <a:ext uri="{FF2B5EF4-FFF2-40B4-BE49-F238E27FC236}">
                <a16:creationId xmlns:a16="http://schemas.microsoft.com/office/drawing/2014/main" id="{DB4FA5E6-EBC0-FC54-A94E-15F47707E770}"/>
              </a:ext>
            </a:extLst>
          </p:cNvPr>
          <p:cNvSpPr txBox="1"/>
          <p:nvPr/>
        </p:nvSpPr>
        <p:spPr>
          <a:xfrm>
            <a:off x="2002054" y="1089981"/>
            <a:ext cx="7328425" cy="1200329"/>
          </a:xfrm>
          <a:prstGeom prst="rect">
            <a:avLst/>
          </a:prstGeom>
          <a:noFill/>
        </p:spPr>
        <p:txBody>
          <a:bodyPr wrap="square" rtlCol="0">
            <a:spAutoFit/>
          </a:bodyPr>
          <a:lstStyle/>
          <a:p>
            <a:pPr algn="ctr"/>
            <a:r>
              <a:rPr lang="fr-FR">
                <a:solidFill>
                  <a:schemeClr val="bg1">
                    <a:lumMod val="65000"/>
                  </a:schemeClr>
                </a:solidFill>
                <a:latin typeface="Calibri" panose="020F0502020204030204" pitchFamily="34" charset="0"/>
                <a:cs typeface="Calibri" panose="020F0502020204030204" pitchFamily="34" charset="0"/>
              </a:rPr>
              <a:t>Je déclare ensuite des groupes de normalisation et de dénormalisation, ainsi que des opérations sur les collections. Il convient de déclarer ces derniers avant la classe elle-même et ce dans l’annotation @[ApiResource()] </a:t>
            </a:r>
          </a:p>
          <a:p>
            <a:pPr algn="ctr"/>
            <a:endParaRPr lang="fr-FR"/>
          </a:p>
        </p:txBody>
      </p:sp>
      <p:pic>
        <p:nvPicPr>
          <p:cNvPr id="9218" name="Picture 2">
            <a:extLst>
              <a:ext uri="{FF2B5EF4-FFF2-40B4-BE49-F238E27FC236}">
                <a16:creationId xmlns:a16="http://schemas.microsoft.com/office/drawing/2014/main" id="{A831653D-0017-18FD-8D7A-8C5DBAA69D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4488" y="2290310"/>
            <a:ext cx="6370211" cy="424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2094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218"/>
                                        </p:tgtEl>
                                        <p:attrNameLst>
                                          <p:attrName>style.visibility</p:attrName>
                                        </p:attrNameLst>
                                      </p:cBhvr>
                                      <p:to>
                                        <p:strVal val="visible"/>
                                      </p:to>
                                    </p:set>
                                    <p:animEffect transition="in" filter="fade">
                                      <p:cBhvr>
                                        <p:cTn id="14" dur="1000"/>
                                        <p:tgtEl>
                                          <p:spTgt spid="9218"/>
                                        </p:tgtEl>
                                      </p:cBhvr>
                                    </p:animEffect>
                                    <p:anim calcmode="lin" valueType="num">
                                      <p:cBhvr>
                                        <p:cTn id="15" dur="1000" fill="hold"/>
                                        <p:tgtEl>
                                          <p:spTgt spid="9218"/>
                                        </p:tgtEl>
                                        <p:attrNameLst>
                                          <p:attrName>ppt_x</p:attrName>
                                        </p:attrNameLst>
                                      </p:cBhvr>
                                      <p:tavLst>
                                        <p:tav tm="0">
                                          <p:val>
                                            <p:strVal val="#ppt_x"/>
                                          </p:val>
                                        </p:tav>
                                        <p:tav tm="100000">
                                          <p:val>
                                            <p:strVal val="#ppt_x"/>
                                          </p:val>
                                        </p:tav>
                                      </p:tavLst>
                                    </p:anim>
                                    <p:anim calcmode="lin" valueType="num">
                                      <p:cBhvr>
                                        <p:cTn id="16"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931D72C0-35C2-4BC4-AE8B-9A8ABE2194A3}"/>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2DA5E955-5918-4D35-B130-88589976131F}"/>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B3CD3262-5416-4E0C-8638-63B130938AA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B062CE7A-125A-4330-A8C4-A2002847B7FC}"/>
              </a:ext>
            </a:extLst>
          </p:cNvPr>
          <p:cNvSpPr/>
          <p:nvPr/>
        </p:nvSpPr>
        <p:spPr>
          <a:xfrm>
            <a:off x="10190677"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BADE99D7-D9B4-4AA6-A78C-344059BF1725}"/>
              </a:ext>
            </a:extLst>
          </p:cNvPr>
          <p:cNvSpPr/>
          <p:nvPr/>
        </p:nvSpPr>
        <p:spPr>
          <a:xfrm>
            <a:off x="4415606" y="183806"/>
            <a:ext cx="2174441"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ApiPlatform</a:t>
            </a:r>
          </a:p>
        </p:txBody>
      </p:sp>
      <p:sp>
        <p:nvSpPr>
          <p:cNvPr id="11" name="ZoneTexte 10">
            <a:extLst>
              <a:ext uri="{FF2B5EF4-FFF2-40B4-BE49-F238E27FC236}">
                <a16:creationId xmlns:a16="http://schemas.microsoft.com/office/drawing/2014/main" id="{922A5BA2-D7FF-DA5A-9AB2-361D20DAC9C3}"/>
              </a:ext>
            </a:extLst>
          </p:cNvPr>
          <p:cNvSpPr txBox="1"/>
          <p:nvPr/>
        </p:nvSpPr>
        <p:spPr>
          <a:xfrm>
            <a:off x="2449212" y="888532"/>
            <a:ext cx="6107228" cy="671915"/>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J’expose ensuite les propriétés avec les «groups» que j’ai crée, pour ce faire l’annotation #[Groups()] est mise à disposition.</a:t>
            </a:r>
          </a:p>
        </p:txBody>
      </p:sp>
      <p:pic>
        <p:nvPicPr>
          <p:cNvPr id="10242" name="Picture 2">
            <a:extLst>
              <a:ext uri="{FF2B5EF4-FFF2-40B4-BE49-F238E27FC236}">
                <a16:creationId xmlns:a16="http://schemas.microsoft.com/office/drawing/2014/main" id="{0F30A229-C400-8104-1014-3D2FEEB9C1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2849" y="1675947"/>
            <a:ext cx="4699953" cy="503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3514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fade">
                                      <p:cBhvr>
                                        <p:cTn id="14" dur="1000"/>
                                        <p:tgtEl>
                                          <p:spTgt spid="10242"/>
                                        </p:tgtEl>
                                      </p:cBhvr>
                                    </p:animEffect>
                                    <p:anim calcmode="lin" valueType="num">
                                      <p:cBhvr>
                                        <p:cTn id="15" dur="1000" fill="hold"/>
                                        <p:tgtEl>
                                          <p:spTgt spid="10242"/>
                                        </p:tgtEl>
                                        <p:attrNameLst>
                                          <p:attrName>ppt_x</p:attrName>
                                        </p:attrNameLst>
                                      </p:cBhvr>
                                      <p:tavLst>
                                        <p:tav tm="0">
                                          <p:val>
                                            <p:strVal val="#ppt_x"/>
                                          </p:val>
                                        </p:tav>
                                        <p:tav tm="100000">
                                          <p:val>
                                            <p:strVal val="#ppt_x"/>
                                          </p:val>
                                        </p:tav>
                                      </p:tavLst>
                                    </p:anim>
                                    <p:anim calcmode="lin" valueType="num">
                                      <p:cBhvr>
                                        <p:cTn id="16"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66F7D5E9-C451-4EF0-8F55-4A73F3FF81FF}"/>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D26604C2-0B32-4D58-8F3B-88F0ECFBD357}"/>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4556B2D8-B548-46C1-810B-54447B26E22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E49C0F5D-F56B-44EF-9476-BAB1F652C26C}"/>
              </a:ext>
            </a:extLst>
          </p:cNvPr>
          <p:cNvSpPr/>
          <p:nvPr/>
        </p:nvSpPr>
        <p:spPr>
          <a:xfrm>
            <a:off x="10196578"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6BF4443E-7DE3-4680-B7B0-A6568A150FB0}"/>
              </a:ext>
            </a:extLst>
          </p:cNvPr>
          <p:cNvSpPr/>
          <p:nvPr/>
        </p:nvSpPr>
        <p:spPr>
          <a:xfrm>
            <a:off x="4445320" y="59267"/>
            <a:ext cx="1608517"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a:t>
            </a:r>
          </a:p>
        </p:txBody>
      </p:sp>
      <p:sp>
        <p:nvSpPr>
          <p:cNvPr id="7" name="Rectangle 6">
            <a:extLst>
              <a:ext uri="{FF2B5EF4-FFF2-40B4-BE49-F238E27FC236}">
                <a16:creationId xmlns:a16="http://schemas.microsoft.com/office/drawing/2014/main" id="{27BBA72C-405C-4907-A0E1-B95F024E9AB9}"/>
              </a:ext>
            </a:extLst>
          </p:cNvPr>
          <p:cNvSpPr/>
          <p:nvPr/>
        </p:nvSpPr>
        <p:spPr>
          <a:xfrm>
            <a:off x="2419139" y="728880"/>
            <a:ext cx="6200608" cy="338554"/>
          </a:xfrm>
          <a:prstGeom prst="rect">
            <a:avLst/>
          </a:prstGeom>
        </p:spPr>
        <p:txBody>
          <a:bodyPr wrap="non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L’entité met de plus à disposition le getter et setter de chaque propriété.</a:t>
            </a:r>
          </a:p>
        </p:txBody>
      </p:sp>
      <p:pic>
        <p:nvPicPr>
          <p:cNvPr id="11266" name="Picture 2">
            <a:extLst>
              <a:ext uri="{FF2B5EF4-FFF2-40B4-BE49-F238E27FC236}">
                <a16:creationId xmlns:a16="http://schemas.microsoft.com/office/drawing/2014/main" id="{252ABB2A-E299-414C-F589-DE09AC844B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4723" y="1173309"/>
            <a:ext cx="3089710" cy="55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195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fade">
                                      <p:cBhvr>
                                        <p:cTn id="12" dur="1000"/>
                                        <p:tgtEl>
                                          <p:spTgt spid="11266"/>
                                        </p:tgtEl>
                                      </p:cBhvr>
                                    </p:animEffect>
                                    <p:anim calcmode="lin" valueType="num">
                                      <p:cBhvr>
                                        <p:cTn id="13" dur="1000" fill="hold"/>
                                        <p:tgtEl>
                                          <p:spTgt spid="11266"/>
                                        </p:tgtEl>
                                        <p:attrNameLst>
                                          <p:attrName>ppt_x</p:attrName>
                                        </p:attrNameLst>
                                      </p:cBhvr>
                                      <p:tavLst>
                                        <p:tav tm="0">
                                          <p:val>
                                            <p:strVal val="#ppt_x"/>
                                          </p:val>
                                        </p:tav>
                                        <p:tav tm="100000">
                                          <p:val>
                                            <p:strVal val="#ppt_x"/>
                                          </p:val>
                                        </p:tav>
                                      </p:tavLst>
                                    </p:anim>
                                    <p:anim calcmode="lin" valueType="num">
                                      <p:cBhvr>
                                        <p:cTn id="14"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32047AE6-35CE-4036-9B8F-67C64A09D19C}"/>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25B3CBB8-EA0C-4ADE-88DF-EDE56005A2CD}"/>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815007F3-70EA-4BB3-B917-D8052C1F2A3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8D0266E-DEFB-4067-BB27-C4005573DB4C}"/>
              </a:ext>
            </a:extLst>
          </p:cNvPr>
          <p:cNvSpPr/>
          <p:nvPr/>
        </p:nvSpPr>
        <p:spPr>
          <a:xfrm>
            <a:off x="10196577"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ED99873C-039E-48DA-A797-EFCC1C70430F}"/>
              </a:ext>
            </a:extLst>
          </p:cNvPr>
          <p:cNvSpPr/>
          <p:nvPr/>
        </p:nvSpPr>
        <p:spPr>
          <a:xfrm>
            <a:off x="3879331" y="152497"/>
            <a:ext cx="2648867"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 (JWT)</a:t>
            </a:r>
            <a:endPar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78C729EC-4624-4284-8A7E-DE609209CF98}"/>
              </a:ext>
            </a:extLst>
          </p:cNvPr>
          <p:cNvSpPr/>
          <p:nvPr/>
        </p:nvSpPr>
        <p:spPr>
          <a:xfrm>
            <a:off x="2049889" y="936656"/>
            <a:ext cx="6997857" cy="1200329"/>
          </a:xfrm>
          <a:prstGeom prst="rect">
            <a:avLst/>
          </a:prstGeom>
        </p:spPr>
        <p:txBody>
          <a:bodyPr wrap="square">
            <a:spAutoFit/>
          </a:bodyPr>
          <a:lstStyle/>
          <a:p>
            <a:pPr algn="ctr"/>
            <a:r>
              <a:rPr lang="fr-FR">
                <a:solidFill>
                  <a:schemeClr val="bg1">
                    <a:lumMod val="65000"/>
                  </a:schemeClr>
                </a:solidFill>
                <a:latin typeface="Calibri" panose="020F0502020204030204" pitchFamily="34" charset="0"/>
                <a:cs typeface="Calibri" panose="020F0502020204030204" pitchFamily="34" charset="0"/>
              </a:rPr>
              <a:t>Pour ce qui est de l’authentification et de la sécurité je vais me servir du LexikJWTBundle. JWT (JSON Web Tokens) permet l'échange sécurisé de jetons et d’accéder à des ressources exposées par API Platform (des entités Doctrine). Un peu de configuration est nécessaire. </a:t>
            </a:r>
          </a:p>
        </p:txBody>
      </p:sp>
      <p:pic>
        <p:nvPicPr>
          <p:cNvPr id="12290" name="Picture 2">
            <a:extLst>
              <a:ext uri="{FF2B5EF4-FFF2-40B4-BE49-F238E27FC236}">
                <a16:creationId xmlns:a16="http://schemas.microsoft.com/office/drawing/2014/main" id="{99DC2818-7784-78E5-115D-09A5407460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5009" y="2821041"/>
            <a:ext cx="3217515" cy="130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0">
            <a:extLst>
              <a:ext uri="{FF2B5EF4-FFF2-40B4-BE49-F238E27FC236}">
                <a16:creationId xmlns:a16="http://schemas.microsoft.com/office/drawing/2014/main" id="{0DA8CF38-D4FC-FFAA-CB70-363AC8EA238D}"/>
              </a:ext>
            </a:extLst>
          </p:cNvPr>
          <p:cNvSpPr txBox="1"/>
          <p:nvPr/>
        </p:nvSpPr>
        <p:spPr>
          <a:xfrm>
            <a:off x="1191770" y="2136198"/>
            <a:ext cx="8162222" cy="670248"/>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Le fichier lexik_jwt_authentication.yaml où l’on définit la propriété de la classe User qui servira d’identifiant.</a:t>
            </a:r>
          </a:p>
        </p:txBody>
      </p:sp>
      <p:sp>
        <p:nvSpPr>
          <p:cNvPr id="13" name="ZoneTexte 12">
            <a:extLst>
              <a:ext uri="{FF2B5EF4-FFF2-40B4-BE49-F238E27FC236}">
                <a16:creationId xmlns:a16="http://schemas.microsoft.com/office/drawing/2014/main" id="{D1647178-8D41-1A93-BF8E-CC0E0784CDD7}"/>
              </a:ext>
            </a:extLst>
          </p:cNvPr>
          <p:cNvSpPr txBox="1"/>
          <p:nvPr/>
        </p:nvSpPr>
        <p:spPr>
          <a:xfrm>
            <a:off x="902155" y="4173489"/>
            <a:ext cx="8603221" cy="670248"/>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Le fichier routes.yaml où l’on définit quelles verbes seront autorisés pour requêter l’API ainsi que l’URI (Uniform Ressource Indentifier) pour vérifier les informations de connexion</a:t>
            </a:r>
            <a:r>
              <a:rPr lang="fr-FR" sz="1800">
                <a:solidFill>
                  <a:srgbClr val="595959"/>
                </a:solidFill>
                <a:effectLst/>
                <a:latin typeface="Calibri" panose="020F0502020204030204" pitchFamily="34" charset="0"/>
                <a:ea typeface="Trebuchet MS" panose="020B0603020202020204" pitchFamily="34" charset="0"/>
                <a:cs typeface="Times New Roman" panose="02020603050405020304" pitchFamily="18" charset="0"/>
              </a:rPr>
              <a:t>.</a:t>
            </a:r>
            <a:endParaRPr lang="fr-FR" sz="1600">
              <a:effectLst/>
              <a:latin typeface="Trebuchet MS" panose="020B0603020202020204" pitchFamily="34" charset="0"/>
              <a:ea typeface="Trebuchet MS" panose="020B0603020202020204" pitchFamily="34" charset="0"/>
              <a:cs typeface="Times New Roman" panose="02020603050405020304" pitchFamily="18" charset="0"/>
            </a:endParaRPr>
          </a:p>
        </p:txBody>
      </p:sp>
      <p:pic>
        <p:nvPicPr>
          <p:cNvPr id="12291" name="Picture 3">
            <a:extLst>
              <a:ext uri="{FF2B5EF4-FFF2-40B4-BE49-F238E27FC236}">
                <a16:creationId xmlns:a16="http://schemas.microsoft.com/office/drawing/2014/main" id="{4CD1C383-DAC3-FA64-2872-5C014FC731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2610" y="4824858"/>
            <a:ext cx="2322897" cy="19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3958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fade">
                                      <p:cBhvr>
                                        <p:cTn id="17" dur="1000"/>
                                        <p:tgtEl>
                                          <p:spTgt spid="12290"/>
                                        </p:tgtEl>
                                      </p:cBhvr>
                                    </p:animEffect>
                                    <p:anim calcmode="lin" valueType="num">
                                      <p:cBhvr>
                                        <p:cTn id="18" dur="1000" fill="hold"/>
                                        <p:tgtEl>
                                          <p:spTgt spid="12290"/>
                                        </p:tgtEl>
                                        <p:attrNameLst>
                                          <p:attrName>ppt_x</p:attrName>
                                        </p:attrNameLst>
                                      </p:cBhvr>
                                      <p:tavLst>
                                        <p:tav tm="0">
                                          <p:val>
                                            <p:strVal val="#ppt_x"/>
                                          </p:val>
                                        </p:tav>
                                        <p:tav tm="100000">
                                          <p:val>
                                            <p:strVal val="#ppt_x"/>
                                          </p:val>
                                        </p:tav>
                                      </p:tavLst>
                                    </p:anim>
                                    <p:anim calcmode="lin" valueType="num">
                                      <p:cBhvr>
                                        <p:cTn id="19" dur="1000" fill="hold"/>
                                        <p:tgtEl>
                                          <p:spTgt spid="1229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12291"/>
                                        </p:tgtEl>
                                        <p:attrNameLst>
                                          <p:attrName>style.visibility</p:attrName>
                                        </p:attrNameLst>
                                      </p:cBhvr>
                                      <p:to>
                                        <p:strVal val="visible"/>
                                      </p:to>
                                    </p:set>
                                    <p:animEffect transition="in" filter="fade">
                                      <p:cBhvr>
                                        <p:cTn id="30" dur="1000"/>
                                        <p:tgtEl>
                                          <p:spTgt spid="12291"/>
                                        </p:tgtEl>
                                      </p:cBhvr>
                                    </p:animEffect>
                                    <p:anim calcmode="lin" valueType="num">
                                      <p:cBhvr>
                                        <p:cTn id="31" dur="1000" fill="hold"/>
                                        <p:tgtEl>
                                          <p:spTgt spid="12291"/>
                                        </p:tgtEl>
                                        <p:attrNameLst>
                                          <p:attrName>ppt_x</p:attrName>
                                        </p:attrNameLst>
                                      </p:cBhvr>
                                      <p:tavLst>
                                        <p:tav tm="0">
                                          <p:val>
                                            <p:strVal val="#ppt_x"/>
                                          </p:val>
                                        </p:tav>
                                        <p:tav tm="100000">
                                          <p:val>
                                            <p:strVal val="#ppt_x"/>
                                          </p:val>
                                        </p:tav>
                                      </p:tavLst>
                                    </p:anim>
                                    <p:anim calcmode="lin" valueType="num">
                                      <p:cBhvr>
                                        <p:cTn id="32" dur="1000" fill="hold"/>
                                        <p:tgtEl>
                                          <p:spTgt spid="122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1A957593-3CB0-473E-BBA1-568E74AE0085}"/>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15A1D1C1-C885-4D0F-97BA-70629FE35BD0}"/>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285CC60A-7657-42A2-920C-FC326CC64FE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3CC7A247-3699-421B-A3A4-30402B5DBA81}"/>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DF598E76-B2EC-443D-8FB7-19A2202B3D89}"/>
              </a:ext>
            </a:extLst>
          </p:cNvPr>
          <p:cNvSpPr/>
          <p:nvPr/>
        </p:nvSpPr>
        <p:spPr>
          <a:xfrm>
            <a:off x="3924266" y="-751"/>
            <a:ext cx="2648867" cy="1077218"/>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 (JWT)</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5E08F5F6-5D79-4F39-9E53-D29539D19FE1}"/>
              </a:ext>
            </a:extLst>
          </p:cNvPr>
          <p:cNvSpPr/>
          <p:nvPr/>
        </p:nvSpPr>
        <p:spPr>
          <a:xfrm>
            <a:off x="1911097" y="537858"/>
            <a:ext cx="7223855" cy="1323439"/>
          </a:xfrm>
          <a:prstGeom prst="rect">
            <a:avLst/>
          </a:prstGeom>
        </p:spPr>
        <p:txBody>
          <a:bodyPr wrap="squar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Le fichier security.yaml où l’on définit les options du firewall, le provider de l’utilisateur (dont je parlerai plus loin), les access_control qui permettent de définir le niveau d’authentification requis pour obtenir une réponse de l’API ainsi que les verbes autorisés sur chaque URI et le rôle_hierarchy qui définit que le rôle Admin possèdera en plus de ses droits ceux d’un utilisateur normal.</a:t>
            </a:r>
          </a:p>
        </p:txBody>
      </p:sp>
      <p:pic>
        <p:nvPicPr>
          <p:cNvPr id="13314" name="Picture 2">
            <a:extLst>
              <a:ext uri="{FF2B5EF4-FFF2-40B4-BE49-F238E27FC236}">
                <a16:creationId xmlns:a16="http://schemas.microsoft.com/office/drawing/2014/main" id="{D4C6AF32-EF4C-13A5-8BC3-B0C26A8EA5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5963" y="1904594"/>
            <a:ext cx="4217364" cy="490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830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Effect transition="in" filter="fade">
                                      <p:cBhvr>
                                        <p:cTn id="12" dur="1000"/>
                                        <p:tgtEl>
                                          <p:spTgt spid="13314"/>
                                        </p:tgtEl>
                                      </p:cBhvr>
                                    </p:animEffect>
                                    <p:anim calcmode="lin" valueType="num">
                                      <p:cBhvr>
                                        <p:cTn id="13" dur="1000" fill="hold"/>
                                        <p:tgtEl>
                                          <p:spTgt spid="13314"/>
                                        </p:tgtEl>
                                        <p:attrNameLst>
                                          <p:attrName>ppt_x</p:attrName>
                                        </p:attrNameLst>
                                      </p:cBhvr>
                                      <p:tavLst>
                                        <p:tav tm="0">
                                          <p:val>
                                            <p:strVal val="#ppt_x"/>
                                          </p:val>
                                        </p:tav>
                                        <p:tav tm="100000">
                                          <p:val>
                                            <p:strVal val="#ppt_x"/>
                                          </p:val>
                                        </p:tav>
                                      </p:tavLst>
                                    </p:anim>
                                    <p:anim calcmode="lin" valueType="num">
                                      <p:cBhvr>
                                        <p:cTn id="14" dur="1000" fill="hold"/>
                                        <p:tgtEl>
                                          <p:spTgt spid="13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3" action="ppaction://program"/>
            <a:extLst>
              <a:ext uri="{FF2B5EF4-FFF2-40B4-BE49-F238E27FC236}">
                <a16:creationId xmlns:a16="http://schemas.microsoft.com/office/drawing/2014/main" id="{40F935BC-CA33-4A9E-B4EA-598E5BF1715F}"/>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0C1AE8AF-8399-43DA-B3BA-A4CEBC51F704}"/>
              </a:ext>
            </a:extLst>
          </p:cNvPr>
          <p:cNvPicPr>
            <a:picLocks noChangeAspect="1"/>
          </p:cNvPicPr>
          <p:nvPr/>
        </p:nvPicPr>
        <p:blipFill>
          <a:blip r:embed="rId5"/>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AE6626F7-1CBC-46BD-AE19-EB4E8AC120D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134B9756-DC99-42E2-885B-D5055CA9D6FF}"/>
              </a:ext>
            </a:extLst>
          </p:cNvPr>
          <p:cNvSpPr/>
          <p:nvPr/>
        </p:nvSpPr>
        <p:spPr>
          <a:xfrm>
            <a:off x="10200768"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EDFD03EE-180F-439D-9FB7-30180B57E1FC}"/>
              </a:ext>
            </a:extLst>
          </p:cNvPr>
          <p:cNvSpPr/>
          <p:nvPr/>
        </p:nvSpPr>
        <p:spPr>
          <a:xfrm>
            <a:off x="3452113" y="182406"/>
            <a:ext cx="3835089"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 </a:t>
            </a:r>
            <a:r>
              <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(Mapping Doctrine)</a:t>
            </a:r>
          </a:p>
        </p:txBody>
      </p:sp>
      <p:sp>
        <p:nvSpPr>
          <p:cNvPr id="7" name="Rectangle 6">
            <a:extLst>
              <a:ext uri="{FF2B5EF4-FFF2-40B4-BE49-F238E27FC236}">
                <a16:creationId xmlns:a16="http://schemas.microsoft.com/office/drawing/2014/main" id="{7D2BFC74-A30B-498E-9464-F22D2E57EDE9}"/>
              </a:ext>
            </a:extLst>
          </p:cNvPr>
          <p:cNvSpPr/>
          <p:nvPr/>
        </p:nvSpPr>
        <p:spPr>
          <a:xfrm>
            <a:off x="2353457" y="1150892"/>
            <a:ext cx="6096000" cy="584775"/>
          </a:xfrm>
          <a:prstGeom prst="rect">
            <a:avLst/>
          </a:prstGeom>
        </p:spPr>
        <p:txBody>
          <a:bodyPr>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Doctrine est capable de créer et mettre à jour une base de données à partir des informations tirées du mapping des entités.</a:t>
            </a:r>
          </a:p>
        </p:txBody>
      </p:sp>
      <p:sp>
        <p:nvSpPr>
          <p:cNvPr id="9" name="Rectangle 8">
            <a:extLst>
              <a:ext uri="{FF2B5EF4-FFF2-40B4-BE49-F238E27FC236}">
                <a16:creationId xmlns:a16="http://schemas.microsoft.com/office/drawing/2014/main" id="{EE7316E0-12EA-427A-B042-9ABBF28FE1AF}"/>
              </a:ext>
            </a:extLst>
          </p:cNvPr>
          <p:cNvSpPr/>
          <p:nvPr/>
        </p:nvSpPr>
        <p:spPr>
          <a:xfrm>
            <a:off x="2205257" y="1895891"/>
            <a:ext cx="6392391" cy="615553"/>
          </a:xfrm>
          <a:prstGeom prst="rect">
            <a:avLst/>
          </a:prstGeom>
        </p:spPr>
        <p:txBody>
          <a:bodyPr wrap="none">
            <a:spAutoFit/>
          </a:bodyPr>
          <a:lstStyle/>
          <a:p>
            <a:r>
              <a:rPr lang="fr-FR" sz="1600">
                <a:solidFill>
                  <a:schemeClr val="bg1">
                    <a:lumMod val="65000"/>
                  </a:schemeClr>
                </a:solidFill>
                <a:latin typeface="Calibri" panose="020F0502020204030204" pitchFamily="34" charset="0"/>
                <a:cs typeface="Calibri" panose="020F0502020204030204" pitchFamily="34" charset="0"/>
              </a:rPr>
              <a:t>Définir notre DATABASE_URL dans le fichier .env situé à la racine du projet.</a:t>
            </a:r>
          </a:p>
          <a:p>
            <a:endParaRPr lang="fr-FR"/>
          </a:p>
        </p:txBody>
      </p:sp>
      <p:sp>
        <p:nvSpPr>
          <p:cNvPr id="10" name="Rectangle 9">
            <a:extLst>
              <a:ext uri="{FF2B5EF4-FFF2-40B4-BE49-F238E27FC236}">
                <a16:creationId xmlns:a16="http://schemas.microsoft.com/office/drawing/2014/main" id="{1285E8D4-3A4C-4A4B-92DD-86AE973551C2}"/>
              </a:ext>
            </a:extLst>
          </p:cNvPr>
          <p:cNvSpPr/>
          <p:nvPr/>
        </p:nvSpPr>
        <p:spPr>
          <a:xfrm>
            <a:off x="4004571" y="3457873"/>
            <a:ext cx="2730171" cy="338554"/>
          </a:xfrm>
          <a:prstGeom prst="rect">
            <a:avLst/>
          </a:prstGeom>
        </p:spPr>
        <p:txBody>
          <a:bodyPr wrap="none">
            <a:spAutoFit/>
          </a:bodyPr>
          <a:lstStyle/>
          <a:p>
            <a:r>
              <a:rPr lang="fr-FR" sz="1600">
                <a:solidFill>
                  <a:schemeClr val="bg1">
                    <a:lumMod val="65000"/>
                  </a:schemeClr>
                </a:solidFill>
                <a:latin typeface="Calibri" panose="020F0502020204030204" pitchFamily="34" charset="0"/>
                <a:cs typeface="Calibri" panose="020F0502020204030204" pitchFamily="34" charset="0"/>
              </a:rPr>
              <a:t>Je démarre donc WampServer.</a:t>
            </a:r>
            <a:endParaRPr lang="fr-FR" sz="1600"/>
          </a:p>
        </p:txBody>
      </p:sp>
      <p:sp>
        <p:nvSpPr>
          <p:cNvPr id="15" name="Flèche : droite rayée 14">
            <a:extLst>
              <a:ext uri="{FF2B5EF4-FFF2-40B4-BE49-F238E27FC236}">
                <a16:creationId xmlns:a16="http://schemas.microsoft.com/office/drawing/2014/main" id="{F742D23B-1A86-4D2F-A2DC-83BE84503C2E}"/>
              </a:ext>
            </a:extLst>
          </p:cNvPr>
          <p:cNvSpPr/>
          <p:nvPr/>
        </p:nvSpPr>
        <p:spPr>
          <a:xfrm>
            <a:off x="2952087" y="4103931"/>
            <a:ext cx="388000" cy="2174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droite rayée 15">
            <a:extLst>
              <a:ext uri="{FF2B5EF4-FFF2-40B4-BE49-F238E27FC236}">
                <a16:creationId xmlns:a16="http://schemas.microsoft.com/office/drawing/2014/main" id="{064FAC51-E9A1-4A8A-B398-D6D3879C3005}"/>
              </a:ext>
            </a:extLst>
          </p:cNvPr>
          <p:cNvSpPr/>
          <p:nvPr/>
        </p:nvSpPr>
        <p:spPr>
          <a:xfrm flipH="1">
            <a:off x="7436452" y="4114597"/>
            <a:ext cx="388000" cy="21744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89B5183A-E95B-47F1-B3B2-D3F0946B5FE2}"/>
              </a:ext>
            </a:extLst>
          </p:cNvPr>
          <p:cNvSpPr/>
          <p:nvPr/>
        </p:nvSpPr>
        <p:spPr>
          <a:xfrm>
            <a:off x="3637570" y="4031070"/>
            <a:ext cx="3527761" cy="338554"/>
          </a:xfrm>
          <a:prstGeom prst="rect">
            <a:avLst/>
          </a:prstGeom>
        </p:spPr>
        <p:txBody>
          <a:bodyPr wrap="non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Puis je lance le serveur local de Symfony</a:t>
            </a:r>
            <a:endParaRPr lang="fr-FR" sz="1600"/>
          </a:p>
        </p:txBody>
      </p:sp>
      <p:sp>
        <p:nvSpPr>
          <p:cNvPr id="12" name="Rectangle 11">
            <a:extLst>
              <a:ext uri="{FF2B5EF4-FFF2-40B4-BE49-F238E27FC236}">
                <a16:creationId xmlns:a16="http://schemas.microsoft.com/office/drawing/2014/main" id="{CEEC184E-C965-46F1-B791-1F4D0D7D4DBD}"/>
              </a:ext>
            </a:extLst>
          </p:cNvPr>
          <p:cNvSpPr/>
          <p:nvPr/>
        </p:nvSpPr>
        <p:spPr>
          <a:xfrm>
            <a:off x="2278701" y="5376407"/>
            <a:ext cx="6219138" cy="1077218"/>
          </a:xfrm>
          <a:prstGeom prst="rect">
            <a:avLst/>
          </a:prstGeom>
        </p:spPr>
        <p:txBody>
          <a:bodyPr wrap="non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Ceci étant je peux exécuter la suite de commande pour mapper ma BDD </a:t>
            </a:r>
          </a:p>
          <a:p>
            <a:pPr algn="ctr"/>
            <a:r>
              <a:rPr lang="fr-FR" sz="1600">
                <a:solidFill>
                  <a:schemeClr val="bg1">
                    <a:lumMod val="65000"/>
                  </a:schemeClr>
                </a:solidFill>
                <a:latin typeface="Calibri" panose="020F0502020204030204" pitchFamily="34" charset="0"/>
                <a:cs typeface="Calibri" panose="020F0502020204030204" pitchFamily="34" charset="0"/>
              </a:rPr>
              <a:t>php bin/console doctrine:database:create</a:t>
            </a:r>
          </a:p>
          <a:p>
            <a:pPr algn="ctr"/>
            <a:r>
              <a:rPr lang="fr-FR" sz="1600">
                <a:solidFill>
                  <a:schemeClr val="bg1">
                    <a:lumMod val="65000"/>
                  </a:schemeClr>
                </a:solidFill>
                <a:latin typeface="Calibri" panose="020F0502020204030204" pitchFamily="34" charset="0"/>
                <a:cs typeface="Calibri" panose="020F0502020204030204" pitchFamily="34" charset="0"/>
              </a:rPr>
              <a:t>php bin/console make:migration –no-interaction</a:t>
            </a:r>
          </a:p>
          <a:p>
            <a:pPr algn="ctr"/>
            <a:r>
              <a:rPr lang="fr-FR" sz="1600">
                <a:solidFill>
                  <a:schemeClr val="bg1">
                    <a:lumMod val="65000"/>
                  </a:schemeClr>
                </a:solidFill>
                <a:latin typeface="Calibri" panose="020F0502020204030204" pitchFamily="34" charset="0"/>
                <a:cs typeface="Calibri" panose="020F0502020204030204" pitchFamily="34" charset="0"/>
              </a:rPr>
              <a:t>php bin/console doctrine:migrations:migrate –no-interaction</a:t>
            </a:r>
          </a:p>
        </p:txBody>
      </p:sp>
      <p:pic>
        <p:nvPicPr>
          <p:cNvPr id="14338" name="Picture 2">
            <a:extLst>
              <a:ext uri="{FF2B5EF4-FFF2-40B4-BE49-F238E27FC236}">
                <a16:creationId xmlns:a16="http://schemas.microsoft.com/office/drawing/2014/main" id="{DEF19E58-88CF-0771-0833-91EA2EAC2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4703" y="2453217"/>
            <a:ext cx="7253497" cy="78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lèche : virage 22">
            <a:extLst>
              <a:ext uri="{FF2B5EF4-FFF2-40B4-BE49-F238E27FC236}">
                <a16:creationId xmlns:a16="http://schemas.microsoft.com/office/drawing/2014/main" id="{D9BF7A6C-EF7C-A76C-E80F-7B39E3B668FB}"/>
              </a:ext>
            </a:extLst>
          </p:cNvPr>
          <p:cNvSpPr/>
          <p:nvPr/>
        </p:nvSpPr>
        <p:spPr>
          <a:xfrm rot="10800000" flipH="1">
            <a:off x="4125746" y="4745460"/>
            <a:ext cx="434479" cy="40756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4340" name="Image 48">
            <a:extLst>
              <a:ext uri="{FF2B5EF4-FFF2-40B4-BE49-F238E27FC236}">
                <a16:creationId xmlns:a16="http://schemas.microsoft.com/office/drawing/2014/main" id="{4F06A4B7-2116-B07D-19D8-00DA704187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399" y="4658857"/>
            <a:ext cx="1306513"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566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4338"/>
                                        </p:tgtEl>
                                        <p:attrNameLst>
                                          <p:attrName>style.visibility</p:attrName>
                                        </p:attrNameLst>
                                      </p:cBhvr>
                                      <p:to>
                                        <p:strVal val="visible"/>
                                      </p:to>
                                    </p:set>
                                    <p:animEffect transition="in" filter="fade">
                                      <p:cBhvr>
                                        <p:cTn id="16" dur="1000"/>
                                        <p:tgtEl>
                                          <p:spTgt spid="14338"/>
                                        </p:tgtEl>
                                      </p:cBhvr>
                                    </p:animEffect>
                                    <p:anim calcmode="lin" valueType="num">
                                      <p:cBhvr>
                                        <p:cTn id="17" dur="1000" fill="hold"/>
                                        <p:tgtEl>
                                          <p:spTgt spid="14338"/>
                                        </p:tgtEl>
                                        <p:attrNameLst>
                                          <p:attrName>ppt_x</p:attrName>
                                        </p:attrNameLst>
                                      </p:cBhvr>
                                      <p:tavLst>
                                        <p:tav tm="0">
                                          <p:val>
                                            <p:strVal val="#ppt_x"/>
                                          </p:val>
                                        </p:tav>
                                        <p:tav tm="100000">
                                          <p:val>
                                            <p:strVal val="#ppt_x"/>
                                          </p:val>
                                        </p:tav>
                                      </p:tavLst>
                                    </p:anim>
                                    <p:anim calcmode="lin" valueType="num">
                                      <p:cBhvr>
                                        <p:cTn id="18" dur="1000" fill="hold"/>
                                        <p:tgtEl>
                                          <p:spTgt spid="1433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2000"/>
                                        <p:tgtEl>
                                          <p:spTgt spid="23"/>
                                        </p:tgtEl>
                                      </p:cBhvr>
                                    </p:animEffect>
                                    <p:anim calcmode="lin" valueType="num">
                                      <p:cBhvr>
                                        <p:cTn id="41" dur="2000" fill="hold"/>
                                        <p:tgtEl>
                                          <p:spTgt spid="23"/>
                                        </p:tgtEl>
                                        <p:attrNameLst>
                                          <p:attrName>ppt_w</p:attrName>
                                        </p:attrNameLst>
                                      </p:cBhvr>
                                      <p:tavLst>
                                        <p:tav tm="0" fmla="#ppt_w*sin(2.5*pi*$)">
                                          <p:val>
                                            <p:fltVal val="0"/>
                                          </p:val>
                                        </p:tav>
                                        <p:tav tm="100000">
                                          <p:val>
                                            <p:fltVal val="1"/>
                                          </p:val>
                                        </p:tav>
                                      </p:tavLst>
                                    </p:anim>
                                    <p:anim calcmode="lin" valueType="num">
                                      <p:cBhvr>
                                        <p:cTn id="42" dur="2000" fill="hold"/>
                                        <p:tgtEl>
                                          <p:spTgt spid="23"/>
                                        </p:tgtEl>
                                        <p:attrNameLst>
                                          <p:attrName>ppt_h</p:attrName>
                                        </p:attrNameLst>
                                      </p:cBhvr>
                                      <p:tavLst>
                                        <p:tav tm="0">
                                          <p:val>
                                            <p:strVal val="#ppt_h"/>
                                          </p:val>
                                        </p:tav>
                                        <p:tav tm="100000">
                                          <p:val>
                                            <p:strVal val="#ppt_h"/>
                                          </p:val>
                                        </p:tav>
                                      </p:tavLst>
                                    </p:anim>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1434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5" grpId="0" animBg="1"/>
      <p:bldP spid="16" grpId="0" animBg="1"/>
      <p:bldP spid="11" grpId="0"/>
      <p:bldP spid="12" grpId="0"/>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3" action="ppaction://program"/>
            <a:extLst>
              <a:ext uri="{FF2B5EF4-FFF2-40B4-BE49-F238E27FC236}">
                <a16:creationId xmlns:a16="http://schemas.microsoft.com/office/drawing/2014/main" id="{485625FF-F23F-45E1-927B-23E0AFBA9DEE}"/>
              </a:ext>
            </a:extLst>
          </p:cNvPr>
          <p:cNvPicPr>
            <a:picLocks noChangeAspect="1"/>
          </p:cNvPicPr>
          <p:nvPr/>
        </p:nvPicPr>
        <p:blipFill>
          <a:blip r:embed="rId4"/>
          <a:stretch>
            <a:fillRect/>
          </a:stretch>
        </p:blipFill>
        <p:spPr>
          <a:xfrm>
            <a:off x="231369"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5" name="Rectangle 4">
            <a:extLst>
              <a:ext uri="{FF2B5EF4-FFF2-40B4-BE49-F238E27FC236}">
                <a16:creationId xmlns:a16="http://schemas.microsoft.com/office/drawing/2014/main" id="{9EA85545-3574-4F57-B8BA-BFE07FCD6363}"/>
              </a:ext>
            </a:extLst>
          </p:cNvPr>
          <p:cNvSpPr/>
          <p:nvPr/>
        </p:nvSpPr>
        <p:spPr>
          <a:xfrm>
            <a:off x="4028640" y="320905"/>
            <a:ext cx="2262992"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Introduction</a:t>
            </a:r>
          </a:p>
        </p:txBody>
      </p:sp>
      <p:graphicFrame>
        <p:nvGraphicFramePr>
          <p:cNvPr id="6" name="Diagramme 5">
            <a:extLst>
              <a:ext uri="{FF2B5EF4-FFF2-40B4-BE49-F238E27FC236}">
                <a16:creationId xmlns:a16="http://schemas.microsoft.com/office/drawing/2014/main" id="{45336B40-4FCB-4475-BC5A-3FB4F0933E1D}"/>
              </a:ext>
            </a:extLst>
          </p:cNvPr>
          <p:cNvGraphicFramePr/>
          <p:nvPr>
            <p:extLst>
              <p:ext uri="{D42A27DB-BD31-4B8C-83A1-F6EECF244321}">
                <p14:modId xmlns:p14="http://schemas.microsoft.com/office/powerpoint/2010/main" val="2408360386"/>
              </p:ext>
            </p:extLst>
          </p:nvPr>
        </p:nvGraphicFramePr>
        <p:xfrm>
          <a:off x="1876932" y="1493520"/>
          <a:ext cx="6566408" cy="45198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Image 3">
            <a:extLst>
              <a:ext uri="{FF2B5EF4-FFF2-40B4-BE49-F238E27FC236}">
                <a16:creationId xmlns:a16="http://schemas.microsoft.com/office/drawing/2014/main" id="{1ACA990D-6352-44BD-AD02-1C185C452B5B}"/>
              </a:ext>
            </a:extLst>
          </p:cNvPr>
          <p:cNvPicPr>
            <a:picLocks noChangeAspect="1"/>
          </p:cNvPicPr>
          <p:nvPr/>
        </p:nvPicPr>
        <p:blipFill>
          <a:blip r:embed="rId10"/>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8" name="Rectangle 7">
            <a:extLst>
              <a:ext uri="{FF2B5EF4-FFF2-40B4-BE49-F238E27FC236}">
                <a16:creationId xmlns:a16="http://schemas.microsoft.com/office/drawing/2014/main" id="{1144AFA1-EEA1-4FFE-9B03-A2EF7D13B4BE}"/>
              </a:ext>
            </a:extLst>
          </p:cNvPr>
          <p:cNvSpPr/>
          <p:nvPr/>
        </p:nvSpPr>
        <p:spPr>
          <a:xfrm>
            <a:off x="10181090" y="13623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9" name="Image 8">
            <a:extLst>
              <a:ext uri="{FF2B5EF4-FFF2-40B4-BE49-F238E27FC236}">
                <a16:creationId xmlns:a16="http://schemas.microsoft.com/office/drawing/2014/main" id="{43E8FE85-CA5C-4A18-8872-D29D466A6D8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182406"/>
            <a:ext cx="403956" cy="32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3623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graphicEl>
                                              <a:dgm id="{4798FC65-92D7-471F-8A5A-4C0AC78024CE}"/>
                                            </p:graphicEl>
                                          </p:spTgt>
                                        </p:tgtEl>
                                        <p:attrNameLst>
                                          <p:attrName>style.visibility</p:attrName>
                                        </p:attrNameLst>
                                      </p:cBhvr>
                                      <p:to>
                                        <p:strVal val="visible"/>
                                      </p:to>
                                    </p:set>
                                    <p:anim calcmode="lin" valueType="num">
                                      <p:cBhvr>
                                        <p:cTn id="7" dur="1000" fill="hold"/>
                                        <p:tgtEl>
                                          <p:spTgt spid="6">
                                            <p:graphicEl>
                                              <a:dgm id="{4798FC65-92D7-471F-8A5A-4C0AC78024CE}"/>
                                            </p:graphicEl>
                                          </p:spTgt>
                                        </p:tgtEl>
                                        <p:attrNameLst>
                                          <p:attrName>ppt_w</p:attrName>
                                        </p:attrNameLst>
                                      </p:cBhvr>
                                      <p:tavLst>
                                        <p:tav tm="0">
                                          <p:val>
                                            <p:fltVal val="0"/>
                                          </p:val>
                                        </p:tav>
                                        <p:tav tm="100000">
                                          <p:val>
                                            <p:strVal val="#ppt_w"/>
                                          </p:val>
                                        </p:tav>
                                      </p:tavLst>
                                    </p:anim>
                                    <p:anim calcmode="lin" valueType="num">
                                      <p:cBhvr>
                                        <p:cTn id="8" dur="1000" fill="hold"/>
                                        <p:tgtEl>
                                          <p:spTgt spid="6">
                                            <p:graphicEl>
                                              <a:dgm id="{4798FC65-92D7-471F-8A5A-4C0AC78024CE}"/>
                                            </p:graphicEl>
                                          </p:spTgt>
                                        </p:tgtEl>
                                        <p:attrNameLst>
                                          <p:attrName>ppt_h</p:attrName>
                                        </p:attrNameLst>
                                      </p:cBhvr>
                                      <p:tavLst>
                                        <p:tav tm="0">
                                          <p:val>
                                            <p:fltVal val="0"/>
                                          </p:val>
                                        </p:tav>
                                        <p:tav tm="100000">
                                          <p:val>
                                            <p:strVal val="#ppt_h"/>
                                          </p:val>
                                        </p:tav>
                                      </p:tavLst>
                                    </p:anim>
                                    <p:anim calcmode="lin" valueType="num">
                                      <p:cBhvr>
                                        <p:cTn id="9" dur="1000" fill="hold"/>
                                        <p:tgtEl>
                                          <p:spTgt spid="6">
                                            <p:graphicEl>
                                              <a:dgm id="{4798FC65-92D7-471F-8A5A-4C0AC78024CE}"/>
                                            </p:graphicEl>
                                          </p:spTgt>
                                        </p:tgtEl>
                                        <p:attrNameLst>
                                          <p:attrName>style.rotation</p:attrName>
                                        </p:attrNameLst>
                                      </p:cBhvr>
                                      <p:tavLst>
                                        <p:tav tm="0">
                                          <p:val>
                                            <p:fltVal val="90"/>
                                          </p:val>
                                        </p:tav>
                                        <p:tav tm="100000">
                                          <p:val>
                                            <p:fltVal val="0"/>
                                          </p:val>
                                        </p:tav>
                                      </p:tavLst>
                                    </p:anim>
                                    <p:animEffect transition="in" filter="fade">
                                      <p:cBhvr>
                                        <p:cTn id="10" dur="1000"/>
                                        <p:tgtEl>
                                          <p:spTgt spid="6">
                                            <p:graphicEl>
                                              <a:dgm id="{4798FC65-92D7-471F-8A5A-4C0AC78024C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graphicEl>
                                              <a:dgm id="{9AD50C0F-B61A-4E8E-87DF-5FA32FAFDB63}"/>
                                            </p:graphicEl>
                                          </p:spTgt>
                                        </p:tgtEl>
                                        <p:attrNameLst>
                                          <p:attrName>style.visibility</p:attrName>
                                        </p:attrNameLst>
                                      </p:cBhvr>
                                      <p:to>
                                        <p:strVal val="visible"/>
                                      </p:to>
                                    </p:set>
                                    <p:anim calcmode="lin" valueType="num">
                                      <p:cBhvr>
                                        <p:cTn id="15" dur="1000" fill="hold"/>
                                        <p:tgtEl>
                                          <p:spTgt spid="6">
                                            <p:graphicEl>
                                              <a:dgm id="{9AD50C0F-B61A-4E8E-87DF-5FA32FAFDB63}"/>
                                            </p:graphicEl>
                                          </p:spTgt>
                                        </p:tgtEl>
                                        <p:attrNameLst>
                                          <p:attrName>ppt_w</p:attrName>
                                        </p:attrNameLst>
                                      </p:cBhvr>
                                      <p:tavLst>
                                        <p:tav tm="0">
                                          <p:val>
                                            <p:fltVal val="0"/>
                                          </p:val>
                                        </p:tav>
                                        <p:tav tm="100000">
                                          <p:val>
                                            <p:strVal val="#ppt_w"/>
                                          </p:val>
                                        </p:tav>
                                      </p:tavLst>
                                    </p:anim>
                                    <p:anim calcmode="lin" valueType="num">
                                      <p:cBhvr>
                                        <p:cTn id="16" dur="1000" fill="hold"/>
                                        <p:tgtEl>
                                          <p:spTgt spid="6">
                                            <p:graphicEl>
                                              <a:dgm id="{9AD50C0F-B61A-4E8E-87DF-5FA32FAFDB63}"/>
                                            </p:graphicEl>
                                          </p:spTgt>
                                        </p:tgtEl>
                                        <p:attrNameLst>
                                          <p:attrName>ppt_h</p:attrName>
                                        </p:attrNameLst>
                                      </p:cBhvr>
                                      <p:tavLst>
                                        <p:tav tm="0">
                                          <p:val>
                                            <p:fltVal val="0"/>
                                          </p:val>
                                        </p:tav>
                                        <p:tav tm="100000">
                                          <p:val>
                                            <p:strVal val="#ppt_h"/>
                                          </p:val>
                                        </p:tav>
                                      </p:tavLst>
                                    </p:anim>
                                    <p:anim calcmode="lin" valueType="num">
                                      <p:cBhvr>
                                        <p:cTn id="17" dur="1000" fill="hold"/>
                                        <p:tgtEl>
                                          <p:spTgt spid="6">
                                            <p:graphicEl>
                                              <a:dgm id="{9AD50C0F-B61A-4E8E-87DF-5FA32FAFDB63}"/>
                                            </p:graphicEl>
                                          </p:spTgt>
                                        </p:tgtEl>
                                        <p:attrNameLst>
                                          <p:attrName>style.rotation</p:attrName>
                                        </p:attrNameLst>
                                      </p:cBhvr>
                                      <p:tavLst>
                                        <p:tav tm="0">
                                          <p:val>
                                            <p:fltVal val="90"/>
                                          </p:val>
                                        </p:tav>
                                        <p:tav tm="100000">
                                          <p:val>
                                            <p:fltVal val="0"/>
                                          </p:val>
                                        </p:tav>
                                      </p:tavLst>
                                    </p:anim>
                                    <p:animEffect transition="in" filter="fade">
                                      <p:cBhvr>
                                        <p:cTn id="18" dur="1000"/>
                                        <p:tgtEl>
                                          <p:spTgt spid="6">
                                            <p:graphicEl>
                                              <a:dgm id="{9AD50C0F-B61A-4E8E-87DF-5FA32FAFDB63}"/>
                                            </p:graphicEl>
                                          </p:spTgt>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6">
                                            <p:graphicEl>
                                              <a:dgm id="{C34C3E94-4DA1-46C0-9C54-B2F1D89E9E16}"/>
                                            </p:graphicEl>
                                          </p:spTgt>
                                        </p:tgtEl>
                                        <p:attrNameLst>
                                          <p:attrName>style.visibility</p:attrName>
                                        </p:attrNameLst>
                                      </p:cBhvr>
                                      <p:to>
                                        <p:strVal val="visible"/>
                                      </p:to>
                                    </p:set>
                                    <p:anim calcmode="lin" valueType="num">
                                      <p:cBhvr>
                                        <p:cTn id="21" dur="1000" fill="hold"/>
                                        <p:tgtEl>
                                          <p:spTgt spid="6">
                                            <p:graphicEl>
                                              <a:dgm id="{C34C3E94-4DA1-46C0-9C54-B2F1D89E9E16}"/>
                                            </p:graphicEl>
                                          </p:spTgt>
                                        </p:tgtEl>
                                        <p:attrNameLst>
                                          <p:attrName>ppt_w</p:attrName>
                                        </p:attrNameLst>
                                      </p:cBhvr>
                                      <p:tavLst>
                                        <p:tav tm="0">
                                          <p:val>
                                            <p:fltVal val="0"/>
                                          </p:val>
                                        </p:tav>
                                        <p:tav tm="100000">
                                          <p:val>
                                            <p:strVal val="#ppt_w"/>
                                          </p:val>
                                        </p:tav>
                                      </p:tavLst>
                                    </p:anim>
                                    <p:anim calcmode="lin" valueType="num">
                                      <p:cBhvr>
                                        <p:cTn id="22" dur="1000" fill="hold"/>
                                        <p:tgtEl>
                                          <p:spTgt spid="6">
                                            <p:graphicEl>
                                              <a:dgm id="{C34C3E94-4DA1-46C0-9C54-B2F1D89E9E16}"/>
                                            </p:graphicEl>
                                          </p:spTgt>
                                        </p:tgtEl>
                                        <p:attrNameLst>
                                          <p:attrName>ppt_h</p:attrName>
                                        </p:attrNameLst>
                                      </p:cBhvr>
                                      <p:tavLst>
                                        <p:tav tm="0">
                                          <p:val>
                                            <p:fltVal val="0"/>
                                          </p:val>
                                        </p:tav>
                                        <p:tav tm="100000">
                                          <p:val>
                                            <p:strVal val="#ppt_h"/>
                                          </p:val>
                                        </p:tav>
                                      </p:tavLst>
                                    </p:anim>
                                    <p:anim calcmode="lin" valueType="num">
                                      <p:cBhvr>
                                        <p:cTn id="23" dur="1000" fill="hold"/>
                                        <p:tgtEl>
                                          <p:spTgt spid="6">
                                            <p:graphicEl>
                                              <a:dgm id="{C34C3E94-4DA1-46C0-9C54-B2F1D89E9E16}"/>
                                            </p:graphicEl>
                                          </p:spTgt>
                                        </p:tgtEl>
                                        <p:attrNameLst>
                                          <p:attrName>style.rotation</p:attrName>
                                        </p:attrNameLst>
                                      </p:cBhvr>
                                      <p:tavLst>
                                        <p:tav tm="0">
                                          <p:val>
                                            <p:fltVal val="90"/>
                                          </p:val>
                                        </p:tav>
                                        <p:tav tm="100000">
                                          <p:val>
                                            <p:fltVal val="0"/>
                                          </p:val>
                                        </p:tav>
                                      </p:tavLst>
                                    </p:anim>
                                    <p:animEffect transition="in" filter="fade">
                                      <p:cBhvr>
                                        <p:cTn id="24" dur="1000"/>
                                        <p:tgtEl>
                                          <p:spTgt spid="6">
                                            <p:graphicEl>
                                              <a:dgm id="{C34C3E94-4DA1-46C0-9C54-B2F1D89E9E1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6">
                                            <p:graphicEl>
                                              <a:dgm id="{C849052D-BA80-4421-9880-9A2143D5FBE5}"/>
                                            </p:graphicEl>
                                          </p:spTgt>
                                        </p:tgtEl>
                                        <p:attrNameLst>
                                          <p:attrName>style.visibility</p:attrName>
                                        </p:attrNameLst>
                                      </p:cBhvr>
                                      <p:to>
                                        <p:strVal val="visible"/>
                                      </p:to>
                                    </p:set>
                                    <p:anim calcmode="lin" valueType="num">
                                      <p:cBhvr>
                                        <p:cTn id="29" dur="1000" fill="hold"/>
                                        <p:tgtEl>
                                          <p:spTgt spid="6">
                                            <p:graphicEl>
                                              <a:dgm id="{C849052D-BA80-4421-9880-9A2143D5FBE5}"/>
                                            </p:graphicEl>
                                          </p:spTgt>
                                        </p:tgtEl>
                                        <p:attrNameLst>
                                          <p:attrName>ppt_w</p:attrName>
                                        </p:attrNameLst>
                                      </p:cBhvr>
                                      <p:tavLst>
                                        <p:tav tm="0">
                                          <p:val>
                                            <p:fltVal val="0"/>
                                          </p:val>
                                        </p:tav>
                                        <p:tav tm="100000">
                                          <p:val>
                                            <p:strVal val="#ppt_w"/>
                                          </p:val>
                                        </p:tav>
                                      </p:tavLst>
                                    </p:anim>
                                    <p:anim calcmode="lin" valueType="num">
                                      <p:cBhvr>
                                        <p:cTn id="30" dur="1000" fill="hold"/>
                                        <p:tgtEl>
                                          <p:spTgt spid="6">
                                            <p:graphicEl>
                                              <a:dgm id="{C849052D-BA80-4421-9880-9A2143D5FBE5}"/>
                                            </p:graphicEl>
                                          </p:spTgt>
                                        </p:tgtEl>
                                        <p:attrNameLst>
                                          <p:attrName>ppt_h</p:attrName>
                                        </p:attrNameLst>
                                      </p:cBhvr>
                                      <p:tavLst>
                                        <p:tav tm="0">
                                          <p:val>
                                            <p:fltVal val="0"/>
                                          </p:val>
                                        </p:tav>
                                        <p:tav tm="100000">
                                          <p:val>
                                            <p:strVal val="#ppt_h"/>
                                          </p:val>
                                        </p:tav>
                                      </p:tavLst>
                                    </p:anim>
                                    <p:anim calcmode="lin" valueType="num">
                                      <p:cBhvr>
                                        <p:cTn id="31" dur="1000" fill="hold"/>
                                        <p:tgtEl>
                                          <p:spTgt spid="6">
                                            <p:graphicEl>
                                              <a:dgm id="{C849052D-BA80-4421-9880-9A2143D5FBE5}"/>
                                            </p:graphicEl>
                                          </p:spTgt>
                                        </p:tgtEl>
                                        <p:attrNameLst>
                                          <p:attrName>style.rotation</p:attrName>
                                        </p:attrNameLst>
                                      </p:cBhvr>
                                      <p:tavLst>
                                        <p:tav tm="0">
                                          <p:val>
                                            <p:fltVal val="90"/>
                                          </p:val>
                                        </p:tav>
                                        <p:tav tm="100000">
                                          <p:val>
                                            <p:fltVal val="0"/>
                                          </p:val>
                                        </p:tav>
                                      </p:tavLst>
                                    </p:anim>
                                    <p:animEffect transition="in" filter="fade">
                                      <p:cBhvr>
                                        <p:cTn id="32" dur="1000"/>
                                        <p:tgtEl>
                                          <p:spTgt spid="6">
                                            <p:graphicEl>
                                              <a:dgm id="{C849052D-BA80-4421-9880-9A2143D5FBE5}"/>
                                            </p:graphic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6">
                                            <p:graphicEl>
                                              <a:dgm id="{6EA39A1A-59DA-4068-AB87-53C8BA99EE81}"/>
                                            </p:graphicEl>
                                          </p:spTgt>
                                        </p:tgtEl>
                                        <p:attrNameLst>
                                          <p:attrName>style.visibility</p:attrName>
                                        </p:attrNameLst>
                                      </p:cBhvr>
                                      <p:to>
                                        <p:strVal val="visible"/>
                                      </p:to>
                                    </p:set>
                                    <p:anim calcmode="lin" valueType="num">
                                      <p:cBhvr>
                                        <p:cTn id="35" dur="1000" fill="hold"/>
                                        <p:tgtEl>
                                          <p:spTgt spid="6">
                                            <p:graphicEl>
                                              <a:dgm id="{6EA39A1A-59DA-4068-AB87-53C8BA99EE81}"/>
                                            </p:graphicEl>
                                          </p:spTgt>
                                        </p:tgtEl>
                                        <p:attrNameLst>
                                          <p:attrName>ppt_w</p:attrName>
                                        </p:attrNameLst>
                                      </p:cBhvr>
                                      <p:tavLst>
                                        <p:tav tm="0">
                                          <p:val>
                                            <p:fltVal val="0"/>
                                          </p:val>
                                        </p:tav>
                                        <p:tav tm="100000">
                                          <p:val>
                                            <p:strVal val="#ppt_w"/>
                                          </p:val>
                                        </p:tav>
                                      </p:tavLst>
                                    </p:anim>
                                    <p:anim calcmode="lin" valueType="num">
                                      <p:cBhvr>
                                        <p:cTn id="36" dur="1000" fill="hold"/>
                                        <p:tgtEl>
                                          <p:spTgt spid="6">
                                            <p:graphicEl>
                                              <a:dgm id="{6EA39A1A-59DA-4068-AB87-53C8BA99EE81}"/>
                                            </p:graphicEl>
                                          </p:spTgt>
                                        </p:tgtEl>
                                        <p:attrNameLst>
                                          <p:attrName>ppt_h</p:attrName>
                                        </p:attrNameLst>
                                      </p:cBhvr>
                                      <p:tavLst>
                                        <p:tav tm="0">
                                          <p:val>
                                            <p:fltVal val="0"/>
                                          </p:val>
                                        </p:tav>
                                        <p:tav tm="100000">
                                          <p:val>
                                            <p:strVal val="#ppt_h"/>
                                          </p:val>
                                        </p:tav>
                                      </p:tavLst>
                                    </p:anim>
                                    <p:anim calcmode="lin" valueType="num">
                                      <p:cBhvr>
                                        <p:cTn id="37" dur="1000" fill="hold"/>
                                        <p:tgtEl>
                                          <p:spTgt spid="6">
                                            <p:graphicEl>
                                              <a:dgm id="{6EA39A1A-59DA-4068-AB87-53C8BA99EE81}"/>
                                            </p:graphicEl>
                                          </p:spTgt>
                                        </p:tgtEl>
                                        <p:attrNameLst>
                                          <p:attrName>style.rotation</p:attrName>
                                        </p:attrNameLst>
                                      </p:cBhvr>
                                      <p:tavLst>
                                        <p:tav tm="0">
                                          <p:val>
                                            <p:fltVal val="90"/>
                                          </p:val>
                                        </p:tav>
                                        <p:tav tm="100000">
                                          <p:val>
                                            <p:fltVal val="0"/>
                                          </p:val>
                                        </p:tav>
                                      </p:tavLst>
                                    </p:anim>
                                    <p:animEffect transition="in" filter="fade">
                                      <p:cBhvr>
                                        <p:cTn id="38" dur="1000"/>
                                        <p:tgtEl>
                                          <p:spTgt spid="6">
                                            <p:graphicEl>
                                              <a:dgm id="{6EA39A1A-59DA-4068-AB87-53C8BA99EE81}"/>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6">
                                            <p:graphicEl>
                                              <a:dgm id="{FC1CFA13-394A-45A3-B1A4-6AB1439E2BDB}"/>
                                            </p:graphicEl>
                                          </p:spTgt>
                                        </p:tgtEl>
                                        <p:attrNameLst>
                                          <p:attrName>style.visibility</p:attrName>
                                        </p:attrNameLst>
                                      </p:cBhvr>
                                      <p:to>
                                        <p:strVal val="visible"/>
                                      </p:to>
                                    </p:set>
                                    <p:anim calcmode="lin" valueType="num">
                                      <p:cBhvr>
                                        <p:cTn id="43" dur="1000" fill="hold"/>
                                        <p:tgtEl>
                                          <p:spTgt spid="6">
                                            <p:graphicEl>
                                              <a:dgm id="{FC1CFA13-394A-45A3-B1A4-6AB1439E2BDB}"/>
                                            </p:graphicEl>
                                          </p:spTgt>
                                        </p:tgtEl>
                                        <p:attrNameLst>
                                          <p:attrName>ppt_w</p:attrName>
                                        </p:attrNameLst>
                                      </p:cBhvr>
                                      <p:tavLst>
                                        <p:tav tm="0">
                                          <p:val>
                                            <p:fltVal val="0"/>
                                          </p:val>
                                        </p:tav>
                                        <p:tav tm="100000">
                                          <p:val>
                                            <p:strVal val="#ppt_w"/>
                                          </p:val>
                                        </p:tav>
                                      </p:tavLst>
                                    </p:anim>
                                    <p:anim calcmode="lin" valueType="num">
                                      <p:cBhvr>
                                        <p:cTn id="44" dur="1000" fill="hold"/>
                                        <p:tgtEl>
                                          <p:spTgt spid="6">
                                            <p:graphicEl>
                                              <a:dgm id="{FC1CFA13-394A-45A3-B1A4-6AB1439E2BDB}"/>
                                            </p:graphicEl>
                                          </p:spTgt>
                                        </p:tgtEl>
                                        <p:attrNameLst>
                                          <p:attrName>ppt_h</p:attrName>
                                        </p:attrNameLst>
                                      </p:cBhvr>
                                      <p:tavLst>
                                        <p:tav tm="0">
                                          <p:val>
                                            <p:fltVal val="0"/>
                                          </p:val>
                                        </p:tav>
                                        <p:tav tm="100000">
                                          <p:val>
                                            <p:strVal val="#ppt_h"/>
                                          </p:val>
                                        </p:tav>
                                      </p:tavLst>
                                    </p:anim>
                                    <p:anim calcmode="lin" valueType="num">
                                      <p:cBhvr>
                                        <p:cTn id="45" dur="1000" fill="hold"/>
                                        <p:tgtEl>
                                          <p:spTgt spid="6">
                                            <p:graphicEl>
                                              <a:dgm id="{FC1CFA13-394A-45A3-B1A4-6AB1439E2BDB}"/>
                                            </p:graphicEl>
                                          </p:spTgt>
                                        </p:tgtEl>
                                        <p:attrNameLst>
                                          <p:attrName>style.rotation</p:attrName>
                                        </p:attrNameLst>
                                      </p:cBhvr>
                                      <p:tavLst>
                                        <p:tav tm="0">
                                          <p:val>
                                            <p:fltVal val="90"/>
                                          </p:val>
                                        </p:tav>
                                        <p:tav tm="100000">
                                          <p:val>
                                            <p:fltVal val="0"/>
                                          </p:val>
                                        </p:tav>
                                      </p:tavLst>
                                    </p:anim>
                                    <p:animEffect transition="in" filter="fade">
                                      <p:cBhvr>
                                        <p:cTn id="46" dur="1000"/>
                                        <p:tgtEl>
                                          <p:spTgt spid="6">
                                            <p:graphicEl>
                                              <a:dgm id="{FC1CFA13-394A-45A3-B1A4-6AB1439E2BDB}"/>
                                            </p:graphic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6">
                                            <p:graphicEl>
                                              <a:dgm id="{4FF27B51-EBCE-4A6F-BBBF-FBA61A0BCFC3}"/>
                                            </p:graphicEl>
                                          </p:spTgt>
                                        </p:tgtEl>
                                        <p:attrNameLst>
                                          <p:attrName>style.visibility</p:attrName>
                                        </p:attrNameLst>
                                      </p:cBhvr>
                                      <p:to>
                                        <p:strVal val="visible"/>
                                      </p:to>
                                    </p:set>
                                    <p:anim calcmode="lin" valueType="num">
                                      <p:cBhvr>
                                        <p:cTn id="49" dur="1000" fill="hold"/>
                                        <p:tgtEl>
                                          <p:spTgt spid="6">
                                            <p:graphicEl>
                                              <a:dgm id="{4FF27B51-EBCE-4A6F-BBBF-FBA61A0BCFC3}"/>
                                            </p:graphicEl>
                                          </p:spTgt>
                                        </p:tgtEl>
                                        <p:attrNameLst>
                                          <p:attrName>ppt_w</p:attrName>
                                        </p:attrNameLst>
                                      </p:cBhvr>
                                      <p:tavLst>
                                        <p:tav tm="0">
                                          <p:val>
                                            <p:fltVal val="0"/>
                                          </p:val>
                                        </p:tav>
                                        <p:tav tm="100000">
                                          <p:val>
                                            <p:strVal val="#ppt_w"/>
                                          </p:val>
                                        </p:tav>
                                      </p:tavLst>
                                    </p:anim>
                                    <p:anim calcmode="lin" valueType="num">
                                      <p:cBhvr>
                                        <p:cTn id="50" dur="1000" fill="hold"/>
                                        <p:tgtEl>
                                          <p:spTgt spid="6">
                                            <p:graphicEl>
                                              <a:dgm id="{4FF27B51-EBCE-4A6F-BBBF-FBA61A0BCFC3}"/>
                                            </p:graphicEl>
                                          </p:spTgt>
                                        </p:tgtEl>
                                        <p:attrNameLst>
                                          <p:attrName>ppt_h</p:attrName>
                                        </p:attrNameLst>
                                      </p:cBhvr>
                                      <p:tavLst>
                                        <p:tav tm="0">
                                          <p:val>
                                            <p:fltVal val="0"/>
                                          </p:val>
                                        </p:tav>
                                        <p:tav tm="100000">
                                          <p:val>
                                            <p:strVal val="#ppt_h"/>
                                          </p:val>
                                        </p:tav>
                                      </p:tavLst>
                                    </p:anim>
                                    <p:anim calcmode="lin" valueType="num">
                                      <p:cBhvr>
                                        <p:cTn id="51" dur="1000" fill="hold"/>
                                        <p:tgtEl>
                                          <p:spTgt spid="6">
                                            <p:graphicEl>
                                              <a:dgm id="{4FF27B51-EBCE-4A6F-BBBF-FBA61A0BCFC3}"/>
                                            </p:graphicEl>
                                          </p:spTgt>
                                        </p:tgtEl>
                                        <p:attrNameLst>
                                          <p:attrName>style.rotation</p:attrName>
                                        </p:attrNameLst>
                                      </p:cBhvr>
                                      <p:tavLst>
                                        <p:tav tm="0">
                                          <p:val>
                                            <p:fltVal val="90"/>
                                          </p:val>
                                        </p:tav>
                                        <p:tav tm="100000">
                                          <p:val>
                                            <p:fltVal val="0"/>
                                          </p:val>
                                        </p:tav>
                                      </p:tavLst>
                                    </p:anim>
                                    <p:animEffect transition="in" filter="fade">
                                      <p:cBhvr>
                                        <p:cTn id="52" dur="1000"/>
                                        <p:tgtEl>
                                          <p:spTgt spid="6">
                                            <p:graphicEl>
                                              <a:dgm id="{4FF27B51-EBCE-4A6F-BBBF-FBA61A0BCFC3}"/>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6">
                                            <p:graphicEl>
                                              <a:dgm id="{A933010A-2153-491C-949A-61F2B17EF029}"/>
                                            </p:graphicEl>
                                          </p:spTgt>
                                        </p:tgtEl>
                                        <p:attrNameLst>
                                          <p:attrName>style.visibility</p:attrName>
                                        </p:attrNameLst>
                                      </p:cBhvr>
                                      <p:to>
                                        <p:strVal val="visible"/>
                                      </p:to>
                                    </p:set>
                                    <p:anim calcmode="lin" valueType="num">
                                      <p:cBhvr>
                                        <p:cTn id="57" dur="1000" fill="hold"/>
                                        <p:tgtEl>
                                          <p:spTgt spid="6">
                                            <p:graphicEl>
                                              <a:dgm id="{A933010A-2153-491C-949A-61F2B17EF029}"/>
                                            </p:graphicEl>
                                          </p:spTgt>
                                        </p:tgtEl>
                                        <p:attrNameLst>
                                          <p:attrName>ppt_w</p:attrName>
                                        </p:attrNameLst>
                                      </p:cBhvr>
                                      <p:tavLst>
                                        <p:tav tm="0">
                                          <p:val>
                                            <p:fltVal val="0"/>
                                          </p:val>
                                        </p:tav>
                                        <p:tav tm="100000">
                                          <p:val>
                                            <p:strVal val="#ppt_w"/>
                                          </p:val>
                                        </p:tav>
                                      </p:tavLst>
                                    </p:anim>
                                    <p:anim calcmode="lin" valueType="num">
                                      <p:cBhvr>
                                        <p:cTn id="58" dur="1000" fill="hold"/>
                                        <p:tgtEl>
                                          <p:spTgt spid="6">
                                            <p:graphicEl>
                                              <a:dgm id="{A933010A-2153-491C-949A-61F2B17EF029}"/>
                                            </p:graphicEl>
                                          </p:spTgt>
                                        </p:tgtEl>
                                        <p:attrNameLst>
                                          <p:attrName>ppt_h</p:attrName>
                                        </p:attrNameLst>
                                      </p:cBhvr>
                                      <p:tavLst>
                                        <p:tav tm="0">
                                          <p:val>
                                            <p:fltVal val="0"/>
                                          </p:val>
                                        </p:tav>
                                        <p:tav tm="100000">
                                          <p:val>
                                            <p:strVal val="#ppt_h"/>
                                          </p:val>
                                        </p:tav>
                                      </p:tavLst>
                                    </p:anim>
                                    <p:anim calcmode="lin" valueType="num">
                                      <p:cBhvr>
                                        <p:cTn id="59" dur="1000" fill="hold"/>
                                        <p:tgtEl>
                                          <p:spTgt spid="6">
                                            <p:graphicEl>
                                              <a:dgm id="{A933010A-2153-491C-949A-61F2B17EF029}"/>
                                            </p:graphicEl>
                                          </p:spTgt>
                                        </p:tgtEl>
                                        <p:attrNameLst>
                                          <p:attrName>style.rotation</p:attrName>
                                        </p:attrNameLst>
                                      </p:cBhvr>
                                      <p:tavLst>
                                        <p:tav tm="0">
                                          <p:val>
                                            <p:fltVal val="90"/>
                                          </p:val>
                                        </p:tav>
                                        <p:tav tm="100000">
                                          <p:val>
                                            <p:fltVal val="0"/>
                                          </p:val>
                                        </p:tav>
                                      </p:tavLst>
                                    </p:anim>
                                    <p:animEffect transition="in" filter="fade">
                                      <p:cBhvr>
                                        <p:cTn id="60" dur="1000"/>
                                        <p:tgtEl>
                                          <p:spTgt spid="6">
                                            <p:graphicEl>
                                              <a:dgm id="{A933010A-2153-491C-949A-61F2B17EF029}"/>
                                            </p:graphicEl>
                                          </p:spTgt>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6">
                                            <p:graphicEl>
                                              <a:dgm id="{E138CE60-4200-463E-A8F0-8AEDC1A03C6D}"/>
                                            </p:graphicEl>
                                          </p:spTgt>
                                        </p:tgtEl>
                                        <p:attrNameLst>
                                          <p:attrName>style.visibility</p:attrName>
                                        </p:attrNameLst>
                                      </p:cBhvr>
                                      <p:to>
                                        <p:strVal val="visible"/>
                                      </p:to>
                                    </p:set>
                                    <p:anim calcmode="lin" valueType="num">
                                      <p:cBhvr>
                                        <p:cTn id="63" dur="1000" fill="hold"/>
                                        <p:tgtEl>
                                          <p:spTgt spid="6">
                                            <p:graphicEl>
                                              <a:dgm id="{E138CE60-4200-463E-A8F0-8AEDC1A03C6D}"/>
                                            </p:graphicEl>
                                          </p:spTgt>
                                        </p:tgtEl>
                                        <p:attrNameLst>
                                          <p:attrName>ppt_w</p:attrName>
                                        </p:attrNameLst>
                                      </p:cBhvr>
                                      <p:tavLst>
                                        <p:tav tm="0">
                                          <p:val>
                                            <p:fltVal val="0"/>
                                          </p:val>
                                        </p:tav>
                                        <p:tav tm="100000">
                                          <p:val>
                                            <p:strVal val="#ppt_w"/>
                                          </p:val>
                                        </p:tav>
                                      </p:tavLst>
                                    </p:anim>
                                    <p:anim calcmode="lin" valueType="num">
                                      <p:cBhvr>
                                        <p:cTn id="64" dur="1000" fill="hold"/>
                                        <p:tgtEl>
                                          <p:spTgt spid="6">
                                            <p:graphicEl>
                                              <a:dgm id="{E138CE60-4200-463E-A8F0-8AEDC1A03C6D}"/>
                                            </p:graphicEl>
                                          </p:spTgt>
                                        </p:tgtEl>
                                        <p:attrNameLst>
                                          <p:attrName>ppt_h</p:attrName>
                                        </p:attrNameLst>
                                      </p:cBhvr>
                                      <p:tavLst>
                                        <p:tav tm="0">
                                          <p:val>
                                            <p:fltVal val="0"/>
                                          </p:val>
                                        </p:tav>
                                        <p:tav tm="100000">
                                          <p:val>
                                            <p:strVal val="#ppt_h"/>
                                          </p:val>
                                        </p:tav>
                                      </p:tavLst>
                                    </p:anim>
                                    <p:anim calcmode="lin" valueType="num">
                                      <p:cBhvr>
                                        <p:cTn id="65" dur="1000" fill="hold"/>
                                        <p:tgtEl>
                                          <p:spTgt spid="6">
                                            <p:graphicEl>
                                              <a:dgm id="{E138CE60-4200-463E-A8F0-8AEDC1A03C6D}"/>
                                            </p:graphicEl>
                                          </p:spTgt>
                                        </p:tgtEl>
                                        <p:attrNameLst>
                                          <p:attrName>style.rotation</p:attrName>
                                        </p:attrNameLst>
                                      </p:cBhvr>
                                      <p:tavLst>
                                        <p:tav tm="0">
                                          <p:val>
                                            <p:fltVal val="90"/>
                                          </p:val>
                                        </p:tav>
                                        <p:tav tm="100000">
                                          <p:val>
                                            <p:fltVal val="0"/>
                                          </p:val>
                                        </p:tav>
                                      </p:tavLst>
                                    </p:anim>
                                    <p:animEffect transition="in" filter="fade">
                                      <p:cBhvr>
                                        <p:cTn id="66" dur="1000"/>
                                        <p:tgtEl>
                                          <p:spTgt spid="6">
                                            <p:graphicEl>
                                              <a:dgm id="{E138CE60-4200-463E-A8F0-8AEDC1A03C6D}"/>
                                            </p:graphicEl>
                                          </p:spTgt>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6">
                                            <p:graphicEl>
                                              <a:dgm id="{22D3EFF6-D4AE-460C-B1C3-C181185D9BE5}"/>
                                            </p:graphicEl>
                                          </p:spTgt>
                                        </p:tgtEl>
                                        <p:attrNameLst>
                                          <p:attrName>style.visibility</p:attrName>
                                        </p:attrNameLst>
                                      </p:cBhvr>
                                      <p:to>
                                        <p:strVal val="visible"/>
                                      </p:to>
                                    </p:set>
                                    <p:anim calcmode="lin" valueType="num">
                                      <p:cBhvr>
                                        <p:cTn id="69" dur="1000" fill="hold"/>
                                        <p:tgtEl>
                                          <p:spTgt spid="6">
                                            <p:graphicEl>
                                              <a:dgm id="{22D3EFF6-D4AE-460C-B1C3-C181185D9BE5}"/>
                                            </p:graphicEl>
                                          </p:spTgt>
                                        </p:tgtEl>
                                        <p:attrNameLst>
                                          <p:attrName>ppt_w</p:attrName>
                                        </p:attrNameLst>
                                      </p:cBhvr>
                                      <p:tavLst>
                                        <p:tav tm="0">
                                          <p:val>
                                            <p:fltVal val="0"/>
                                          </p:val>
                                        </p:tav>
                                        <p:tav tm="100000">
                                          <p:val>
                                            <p:strVal val="#ppt_w"/>
                                          </p:val>
                                        </p:tav>
                                      </p:tavLst>
                                    </p:anim>
                                    <p:anim calcmode="lin" valueType="num">
                                      <p:cBhvr>
                                        <p:cTn id="70" dur="1000" fill="hold"/>
                                        <p:tgtEl>
                                          <p:spTgt spid="6">
                                            <p:graphicEl>
                                              <a:dgm id="{22D3EFF6-D4AE-460C-B1C3-C181185D9BE5}"/>
                                            </p:graphicEl>
                                          </p:spTgt>
                                        </p:tgtEl>
                                        <p:attrNameLst>
                                          <p:attrName>ppt_h</p:attrName>
                                        </p:attrNameLst>
                                      </p:cBhvr>
                                      <p:tavLst>
                                        <p:tav tm="0">
                                          <p:val>
                                            <p:fltVal val="0"/>
                                          </p:val>
                                        </p:tav>
                                        <p:tav tm="100000">
                                          <p:val>
                                            <p:strVal val="#ppt_h"/>
                                          </p:val>
                                        </p:tav>
                                      </p:tavLst>
                                    </p:anim>
                                    <p:anim calcmode="lin" valueType="num">
                                      <p:cBhvr>
                                        <p:cTn id="71" dur="1000" fill="hold"/>
                                        <p:tgtEl>
                                          <p:spTgt spid="6">
                                            <p:graphicEl>
                                              <a:dgm id="{22D3EFF6-D4AE-460C-B1C3-C181185D9BE5}"/>
                                            </p:graphicEl>
                                          </p:spTgt>
                                        </p:tgtEl>
                                        <p:attrNameLst>
                                          <p:attrName>style.rotation</p:attrName>
                                        </p:attrNameLst>
                                      </p:cBhvr>
                                      <p:tavLst>
                                        <p:tav tm="0">
                                          <p:val>
                                            <p:fltVal val="90"/>
                                          </p:val>
                                        </p:tav>
                                        <p:tav tm="100000">
                                          <p:val>
                                            <p:fltVal val="0"/>
                                          </p:val>
                                        </p:tav>
                                      </p:tavLst>
                                    </p:anim>
                                    <p:animEffect transition="in" filter="fade">
                                      <p:cBhvr>
                                        <p:cTn id="72" dur="1000"/>
                                        <p:tgtEl>
                                          <p:spTgt spid="6">
                                            <p:graphicEl>
                                              <a:dgm id="{22D3EFF6-D4AE-460C-B1C3-C181185D9B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D383FB65-77DA-444E-9D99-FCB1FE1B8D65}"/>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7A4B97A1-6828-4340-88F7-D9446BE7101D}"/>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D721E71F-EDCE-4B99-A719-0A502AE119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3B7ED512-456E-4E41-AA06-0DED5E563120}"/>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6B600B90-F7BB-41CA-B376-E1444C29B704}"/>
              </a:ext>
            </a:extLst>
          </p:cNvPr>
          <p:cNvSpPr/>
          <p:nvPr/>
        </p:nvSpPr>
        <p:spPr>
          <a:xfrm>
            <a:off x="4171401" y="182406"/>
            <a:ext cx="2684709" cy="892552"/>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 </a:t>
            </a:r>
            <a:r>
              <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(Fixtures)</a:t>
            </a:r>
          </a:p>
          <a:p>
            <a:endPar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1199F55F-1E56-41A7-A01B-35607151A28F}"/>
              </a:ext>
            </a:extLst>
          </p:cNvPr>
          <p:cNvSpPr/>
          <p:nvPr/>
        </p:nvSpPr>
        <p:spPr>
          <a:xfrm>
            <a:off x="1794752" y="830685"/>
            <a:ext cx="7811261" cy="973600"/>
          </a:xfrm>
          <a:prstGeom prst="rect">
            <a:avLst/>
          </a:prstGeom>
        </p:spPr>
        <p:txBody>
          <a:bodyPr wrap="square">
            <a:spAutoFit/>
          </a:bodyPr>
          <a:lstStyle/>
          <a:p>
            <a:pPr indent="449580" algn="ctr">
              <a:lnSpc>
                <a:spcPct val="107000"/>
              </a:lnSpc>
              <a:spcAft>
                <a:spcPts val="800"/>
              </a:spcAft>
            </a:pPr>
            <a:r>
              <a:rPr lang="fr-FR" sz="1600">
                <a:solidFill>
                  <a:schemeClr val="bg1">
                    <a:lumMod val="65000"/>
                  </a:schemeClr>
                </a:solidFill>
                <a:latin typeface="Calibri" panose="020F0502020204030204" pitchFamily="34" charset="0"/>
                <a:cs typeface="Calibri" panose="020F0502020204030204" pitchFamily="34" charset="0"/>
              </a:rPr>
              <a:t>Afin de pouvoir me connecter avec un utilisateur et hydrater mes tableaux d’IHM avec des données, j’ai crée un jeu de fixtures en utilisant un fichier séparé pour chaque entité.</a:t>
            </a:r>
          </a:p>
          <a:p>
            <a:pPr indent="449580" algn="ctr">
              <a:lnSpc>
                <a:spcPct val="107000"/>
              </a:lnSpc>
              <a:spcAft>
                <a:spcPts val="800"/>
              </a:spcAft>
            </a:pPr>
            <a:endParaRPr lang="fr-FR" sz="1600">
              <a:solidFill>
                <a:schemeClr val="bg1">
                  <a:lumMod val="65000"/>
                </a:schemeClr>
              </a:solidFill>
              <a:latin typeface="Calibri" panose="020F0502020204030204" pitchFamily="34" charset="0"/>
              <a:cs typeface="Calibri" panose="020F0502020204030204" pitchFamily="34" charset="0"/>
            </a:endParaRPr>
          </a:p>
        </p:txBody>
      </p:sp>
      <p:pic>
        <p:nvPicPr>
          <p:cNvPr id="15364" name="Picture 4">
            <a:extLst>
              <a:ext uri="{FF2B5EF4-FFF2-40B4-BE49-F238E27FC236}">
                <a16:creationId xmlns:a16="http://schemas.microsoft.com/office/drawing/2014/main" id="{027C9F1B-174B-5EEA-DE4A-F28D14E8DD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4803" y="1436131"/>
            <a:ext cx="4490535" cy="523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1673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364"/>
                                        </p:tgtEl>
                                        <p:attrNameLst>
                                          <p:attrName>style.visibility</p:attrName>
                                        </p:attrNameLst>
                                      </p:cBhvr>
                                      <p:to>
                                        <p:strVal val="visible"/>
                                      </p:to>
                                    </p:set>
                                    <p:animEffect transition="in" filter="fade">
                                      <p:cBhvr>
                                        <p:cTn id="14" dur="1000"/>
                                        <p:tgtEl>
                                          <p:spTgt spid="15364"/>
                                        </p:tgtEl>
                                      </p:cBhvr>
                                    </p:animEffect>
                                    <p:anim calcmode="lin" valueType="num">
                                      <p:cBhvr>
                                        <p:cTn id="15" dur="1000" fill="hold"/>
                                        <p:tgtEl>
                                          <p:spTgt spid="15364"/>
                                        </p:tgtEl>
                                        <p:attrNameLst>
                                          <p:attrName>ppt_x</p:attrName>
                                        </p:attrNameLst>
                                      </p:cBhvr>
                                      <p:tavLst>
                                        <p:tav tm="0">
                                          <p:val>
                                            <p:strVal val="#ppt_x"/>
                                          </p:val>
                                        </p:tav>
                                        <p:tav tm="100000">
                                          <p:val>
                                            <p:strVal val="#ppt_x"/>
                                          </p:val>
                                        </p:tav>
                                      </p:tavLst>
                                    </p:anim>
                                    <p:anim calcmode="lin" valueType="num">
                                      <p:cBhvr>
                                        <p:cTn id="16" dur="1000" fill="hold"/>
                                        <p:tgtEl>
                                          <p:spTgt spid="15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BB1B3EF8-F459-4EDF-A75B-A9953C35D5F5}"/>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D6BFD5A9-8463-4B94-9091-F8274ECC2CB5}"/>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B4605E5A-DEA7-49A3-86F2-1BE8B43CF65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A84896B-67E4-4FA0-B433-814C8FD3AB86}"/>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4EF42BBB-0E91-422F-952F-E974D105C183}"/>
              </a:ext>
            </a:extLst>
          </p:cNvPr>
          <p:cNvSpPr/>
          <p:nvPr/>
        </p:nvSpPr>
        <p:spPr>
          <a:xfrm>
            <a:off x="3732929" y="182406"/>
            <a:ext cx="2684709" cy="1200329"/>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 </a:t>
            </a:r>
            <a:r>
              <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(Fixtures)</a:t>
            </a:r>
          </a:p>
          <a:p>
            <a:endPar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a:p>
            <a:endPar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8794DDC6-5697-443D-AB1C-56FFD2D6AF5C}"/>
              </a:ext>
            </a:extLst>
          </p:cNvPr>
          <p:cNvSpPr/>
          <p:nvPr/>
        </p:nvSpPr>
        <p:spPr>
          <a:xfrm>
            <a:off x="2286438" y="924555"/>
            <a:ext cx="6357141" cy="584775"/>
          </a:xfrm>
          <a:prstGeom prst="rect">
            <a:avLst/>
          </a:prstGeom>
        </p:spPr>
        <p:txBody>
          <a:bodyPr wrap="squar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Je crée également d’autres utilisateurs pour l’interface d’administration. J’utilise la bibliothèque Faker pour la création de certaines datas.</a:t>
            </a:r>
          </a:p>
        </p:txBody>
      </p:sp>
      <p:pic>
        <p:nvPicPr>
          <p:cNvPr id="17410" name="Picture 2">
            <a:extLst>
              <a:ext uri="{FF2B5EF4-FFF2-40B4-BE49-F238E27FC236}">
                <a16:creationId xmlns:a16="http://schemas.microsoft.com/office/drawing/2014/main" id="{E3000D4C-0F25-0BBF-4F9F-A7BB04382E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5978" y="1612181"/>
            <a:ext cx="4918610" cy="245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0">
            <a:extLst>
              <a:ext uri="{FF2B5EF4-FFF2-40B4-BE49-F238E27FC236}">
                <a16:creationId xmlns:a16="http://schemas.microsoft.com/office/drawing/2014/main" id="{40B6E34B-F103-815B-A3B5-8BA72D7CB9F3}"/>
              </a:ext>
            </a:extLst>
          </p:cNvPr>
          <p:cNvSpPr txBox="1"/>
          <p:nvPr/>
        </p:nvSpPr>
        <p:spPr>
          <a:xfrm>
            <a:off x="1039528" y="4174337"/>
            <a:ext cx="8614611" cy="584775"/>
          </a:xfrm>
          <a:prstGeom prst="rect">
            <a:avLst/>
          </a:prstGeom>
          <a:noFill/>
        </p:spPr>
        <p:txBody>
          <a:bodyPr wrap="squar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La fixture Garden où chaque utilisateur se voit attribué, de manière aléatoire, une commune de résidence réelle pour son nom de jardin.</a:t>
            </a:r>
          </a:p>
        </p:txBody>
      </p:sp>
      <p:pic>
        <p:nvPicPr>
          <p:cNvPr id="17411" name="Picture 3">
            <a:extLst>
              <a:ext uri="{FF2B5EF4-FFF2-40B4-BE49-F238E27FC236}">
                <a16:creationId xmlns:a16="http://schemas.microsoft.com/office/drawing/2014/main" id="{68A58EAD-DBBA-AD7E-83A4-84F7AD1027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8112" y="4837319"/>
            <a:ext cx="4434341" cy="188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4813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17410"/>
                                        </p:tgtEl>
                                        <p:attrNameLst>
                                          <p:attrName>style.visibility</p:attrName>
                                        </p:attrNameLst>
                                      </p:cBhvr>
                                      <p:to>
                                        <p:strVal val="visible"/>
                                      </p:to>
                                    </p:set>
                                    <p:animEffect transition="in" filter="fade">
                                      <p:cBhvr>
                                        <p:cTn id="10" dur="1000"/>
                                        <p:tgtEl>
                                          <p:spTgt spid="17410"/>
                                        </p:tgtEl>
                                      </p:cBhvr>
                                    </p:animEffect>
                                    <p:anim calcmode="lin" valueType="num">
                                      <p:cBhvr>
                                        <p:cTn id="11" dur="1000" fill="hold"/>
                                        <p:tgtEl>
                                          <p:spTgt spid="17410"/>
                                        </p:tgtEl>
                                        <p:attrNameLst>
                                          <p:attrName>ppt_x</p:attrName>
                                        </p:attrNameLst>
                                      </p:cBhvr>
                                      <p:tavLst>
                                        <p:tav tm="0">
                                          <p:val>
                                            <p:strVal val="#ppt_x"/>
                                          </p:val>
                                        </p:tav>
                                        <p:tav tm="100000">
                                          <p:val>
                                            <p:strVal val="#ppt_x"/>
                                          </p:val>
                                        </p:tav>
                                      </p:tavLst>
                                    </p:anim>
                                    <p:anim calcmode="lin" valueType="num">
                                      <p:cBhvr>
                                        <p:cTn id="12" dur="1000" fill="hold"/>
                                        <p:tgtEl>
                                          <p:spTgt spid="174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7411"/>
                                        </p:tgtEl>
                                        <p:attrNameLst>
                                          <p:attrName>style.visibility</p:attrName>
                                        </p:attrNameLst>
                                      </p:cBhvr>
                                      <p:to>
                                        <p:strVal val="visible"/>
                                      </p:to>
                                    </p:set>
                                    <p:animEffect transition="in" filter="fade">
                                      <p:cBhvr>
                                        <p:cTn id="23" dur="1000"/>
                                        <p:tgtEl>
                                          <p:spTgt spid="17411"/>
                                        </p:tgtEl>
                                      </p:cBhvr>
                                    </p:animEffect>
                                    <p:anim calcmode="lin" valueType="num">
                                      <p:cBhvr>
                                        <p:cTn id="24" dur="1000" fill="hold"/>
                                        <p:tgtEl>
                                          <p:spTgt spid="17411"/>
                                        </p:tgtEl>
                                        <p:attrNameLst>
                                          <p:attrName>ppt_x</p:attrName>
                                        </p:attrNameLst>
                                      </p:cBhvr>
                                      <p:tavLst>
                                        <p:tav tm="0">
                                          <p:val>
                                            <p:strVal val="#ppt_x"/>
                                          </p:val>
                                        </p:tav>
                                        <p:tav tm="100000">
                                          <p:val>
                                            <p:strVal val="#ppt_x"/>
                                          </p:val>
                                        </p:tav>
                                      </p:tavLst>
                                    </p:anim>
                                    <p:anim calcmode="lin" valueType="num">
                                      <p:cBhvr>
                                        <p:cTn id="25" dur="1000" fill="hold"/>
                                        <p:tgtEl>
                                          <p:spTgt spid="174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522DF558-D629-4055-8C24-B1779096F265}"/>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19569BF5-18E5-4724-B5D9-FB169A22D11E}"/>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F1C27071-1BCE-489B-A4D0-93B5832FBEC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3C0B662-282B-460D-9C8F-708C4A31D854}"/>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D7F03562-3230-416B-9F8C-DEB5D6A9B97B}"/>
              </a:ext>
            </a:extLst>
          </p:cNvPr>
          <p:cNvSpPr/>
          <p:nvPr/>
        </p:nvSpPr>
        <p:spPr>
          <a:xfrm>
            <a:off x="3748482" y="125128"/>
            <a:ext cx="4038983" cy="1569660"/>
          </a:xfrm>
          <a:prstGeom prst="rect">
            <a:avLst/>
          </a:prstGeom>
        </p:spPr>
        <p:txBody>
          <a:bodyPr wrap="squar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 (Fixtures)</a:t>
            </a:r>
          </a:p>
          <a:p>
            <a:pPr algn="ctr"/>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56916B79-065D-4224-9795-B050D2B78078}"/>
              </a:ext>
            </a:extLst>
          </p:cNvPr>
          <p:cNvSpPr/>
          <p:nvPr/>
        </p:nvSpPr>
        <p:spPr>
          <a:xfrm>
            <a:off x="2081391" y="4321372"/>
            <a:ext cx="7175781" cy="1134478"/>
          </a:xfrm>
          <a:prstGeom prst="rect">
            <a:avLst/>
          </a:prstGeom>
        </p:spPr>
        <p:txBody>
          <a:bodyPr wrap="square">
            <a:spAutoFit/>
          </a:bodyPr>
          <a:lstStyle/>
          <a:p>
            <a:pPr algn="ctr">
              <a:lnSpc>
                <a:spcPct val="107000"/>
              </a:lnSpc>
              <a:spcAft>
                <a:spcPts val="800"/>
              </a:spcAft>
            </a:pPr>
            <a:r>
              <a:rPr lang="fr-FR" sz="1600">
                <a:solidFill>
                  <a:schemeClr val="bg1">
                    <a:lumMod val="65000"/>
                  </a:schemeClr>
                </a:solidFill>
                <a:latin typeface="Calibri" panose="020F0502020204030204" pitchFamily="34" charset="0"/>
                <a:cs typeface="Calibri" panose="020F0502020204030204" pitchFamily="34" charset="0"/>
              </a:rPr>
              <a:t>La fonction getDependencies() sert à indiquer dans quel ordre les fichiers de fixtures doivent être chargés. En effet les fichiers de fixtures se charge par ordre alphabétique et une fixture possédant une clé étrangère ne peut être crée si la valeur de l’entité à laquelle elle fait référence n’a pas déjà été crée elle-même.</a:t>
            </a:r>
          </a:p>
        </p:txBody>
      </p:sp>
      <p:pic>
        <p:nvPicPr>
          <p:cNvPr id="18434" name="Picture 2">
            <a:extLst>
              <a:ext uri="{FF2B5EF4-FFF2-40B4-BE49-F238E27FC236}">
                <a16:creationId xmlns:a16="http://schemas.microsoft.com/office/drawing/2014/main" id="{2D5AAF63-CF45-FA3D-1FE2-23A6DB4DB4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0084" y="1004032"/>
            <a:ext cx="6978396" cy="299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0">
            <a:extLst>
              <a:ext uri="{FF2B5EF4-FFF2-40B4-BE49-F238E27FC236}">
                <a16:creationId xmlns:a16="http://schemas.microsoft.com/office/drawing/2014/main" id="{51A4D1C3-3022-4053-0F90-3D5230EEF25F}"/>
              </a:ext>
            </a:extLst>
          </p:cNvPr>
          <p:cNvSpPr txBox="1"/>
          <p:nvPr/>
        </p:nvSpPr>
        <p:spPr>
          <a:xfrm>
            <a:off x="2714359" y="5550198"/>
            <a:ext cx="6107228" cy="607539"/>
          </a:xfrm>
          <a:prstGeom prst="rect">
            <a:avLst/>
          </a:prstGeom>
          <a:noFill/>
        </p:spPr>
        <p:txBody>
          <a:bodyPr wrap="square">
            <a:spAutoFit/>
          </a:bodyPr>
          <a:lstStyle/>
          <a:p>
            <a:pPr algn="ctr">
              <a:lnSpc>
                <a:spcPct val="107000"/>
              </a:lnSpc>
              <a:spcAft>
                <a:spcPts val="800"/>
              </a:spcAft>
            </a:pPr>
            <a:r>
              <a:rPr lang="fr-FR" sz="1600">
                <a:solidFill>
                  <a:schemeClr val="bg1">
                    <a:lumMod val="65000"/>
                  </a:schemeClr>
                </a:solidFill>
                <a:latin typeface="Calibri" panose="020F0502020204030204" pitchFamily="34" charset="0"/>
                <a:cs typeface="Calibri" panose="020F0502020204030204" pitchFamily="34" charset="0"/>
              </a:rPr>
              <a:t>Il convient donc de load la fixture User en premier, puis la fixture Garden et enfin les fixtures pour les équipements.</a:t>
            </a:r>
          </a:p>
        </p:txBody>
      </p:sp>
      <p:sp>
        <p:nvSpPr>
          <p:cNvPr id="13" name="ZoneTexte 12">
            <a:extLst>
              <a:ext uri="{FF2B5EF4-FFF2-40B4-BE49-F238E27FC236}">
                <a16:creationId xmlns:a16="http://schemas.microsoft.com/office/drawing/2014/main" id="{637B4E44-D8DF-23FB-16DF-D8AFE6B1E6D1}"/>
              </a:ext>
            </a:extLst>
          </p:cNvPr>
          <p:cNvSpPr txBox="1"/>
          <p:nvPr/>
        </p:nvSpPr>
        <p:spPr>
          <a:xfrm>
            <a:off x="2714359" y="6122902"/>
            <a:ext cx="6107228" cy="607539"/>
          </a:xfrm>
          <a:prstGeom prst="rect">
            <a:avLst/>
          </a:prstGeom>
          <a:noFill/>
        </p:spPr>
        <p:txBody>
          <a:bodyPr wrap="square">
            <a:spAutoFit/>
          </a:bodyPr>
          <a:lstStyle/>
          <a:p>
            <a:pPr algn="ctr">
              <a:lnSpc>
                <a:spcPct val="107000"/>
              </a:lnSpc>
              <a:spcAft>
                <a:spcPts val="800"/>
              </a:spcAft>
            </a:pPr>
            <a:r>
              <a:rPr lang="fr-FR" sz="1600">
                <a:solidFill>
                  <a:schemeClr val="bg1">
                    <a:lumMod val="65000"/>
                  </a:schemeClr>
                </a:solidFill>
                <a:latin typeface="Calibri" panose="020F0502020204030204" pitchFamily="34" charset="0"/>
                <a:cs typeface="Calibri" panose="020F0502020204030204" pitchFamily="34" charset="0"/>
              </a:rPr>
              <a:t>Pour finir voici la fixture de l’équipement arrosage ainsi que quelques fonctions (que j’ai développé) dont elle bénéficie.</a:t>
            </a:r>
          </a:p>
        </p:txBody>
      </p:sp>
    </p:spTree>
    <p:extLst>
      <p:ext uri="{BB962C8B-B14F-4D97-AF65-F5344CB8AC3E}">
        <p14:creationId xmlns:p14="http://schemas.microsoft.com/office/powerpoint/2010/main" val="7348079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566716EB-7F63-43DD-827D-FB3DDF81B23F}"/>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9307ABFB-F6E1-4D32-A0F7-8A5677F08FA1}"/>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3BEF92E5-C513-4A8D-8C73-99FD1A197D8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120C5D0-547A-4678-9A27-730D03A4293F}"/>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0C84A406-20AC-45EC-B737-693CAC39F0BD}"/>
              </a:ext>
            </a:extLst>
          </p:cNvPr>
          <p:cNvSpPr/>
          <p:nvPr/>
        </p:nvSpPr>
        <p:spPr>
          <a:xfrm>
            <a:off x="3661780" y="182406"/>
            <a:ext cx="3269869" cy="1077218"/>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 (Fixtures)</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pic>
        <p:nvPicPr>
          <p:cNvPr id="19459" name="Picture 3">
            <a:extLst>
              <a:ext uri="{FF2B5EF4-FFF2-40B4-BE49-F238E27FC236}">
                <a16:creationId xmlns:a16="http://schemas.microsoft.com/office/drawing/2014/main" id="{FDF3BA3C-170B-6F6E-9500-F95DC5ABC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4204" y="1010652"/>
            <a:ext cx="6214057" cy="557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3090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FF87AE47-0DA2-4BBF-9118-BDE2CD48C5C4}"/>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CB531E5B-D9C9-4009-AB4C-0DFBEDFF9287}"/>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41BC1D6F-6AD8-442F-8C89-123C84C360C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3B0DE2B-71DA-4B79-851F-AA480613E6A3}"/>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4D384F40-9545-466F-B2AA-2BADF9F06C0E}"/>
              </a:ext>
            </a:extLst>
          </p:cNvPr>
          <p:cNvSpPr/>
          <p:nvPr/>
        </p:nvSpPr>
        <p:spPr>
          <a:xfrm>
            <a:off x="3711143" y="36212"/>
            <a:ext cx="3269869" cy="1077218"/>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 (Fixtures)</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2A9FE335-AB0C-F592-586D-A5F8D8D976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0324" y="1004032"/>
            <a:ext cx="5611506" cy="387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ZoneTexte 14">
            <a:extLst>
              <a:ext uri="{FF2B5EF4-FFF2-40B4-BE49-F238E27FC236}">
                <a16:creationId xmlns:a16="http://schemas.microsoft.com/office/drawing/2014/main" id="{B263D903-FCA6-764F-2902-D5DDC5AB7C2B}"/>
              </a:ext>
            </a:extLst>
          </p:cNvPr>
          <p:cNvSpPr txBox="1"/>
          <p:nvPr/>
        </p:nvSpPr>
        <p:spPr>
          <a:xfrm>
            <a:off x="1911097" y="5154676"/>
            <a:ext cx="6736455" cy="1200329"/>
          </a:xfrm>
          <a:prstGeom prst="rect">
            <a:avLst/>
          </a:prstGeom>
          <a:noFill/>
        </p:spPr>
        <p:txBody>
          <a:bodyPr wrap="square">
            <a:spAutoFit/>
          </a:bodyPr>
          <a:lstStyle/>
          <a:p>
            <a:pPr algn="ctr"/>
            <a:r>
              <a:rPr lang="fr-FR" sz="1800">
                <a:solidFill>
                  <a:schemeClr val="bg1">
                    <a:lumMod val="65000"/>
                  </a:schemeClr>
                </a:solidFill>
                <a:latin typeface="Calibri" panose="020F0502020204030204" pitchFamily="34" charset="0"/>
                <a:cs typeface="Calibri" panose="020F0502020204030204" pitchFamily="34" charset="0"/>
              </a:rPr>
              <a:t>Je peux maintenant lancer la création de la fixture avec la commande</a:t>
            </a:r>
          </a:p>
          <a:p>
            <a:pPr algn="ctr"/>
            <a:r>
              <a:rPr lang="fr-FR">
                <a:solidFill>
                  <a:schemeClr val="bg1">
                    <a:lumMod val="65000"/>
                  </a:schemeClr>
                </a:solidFill>
                <a:latin typeface="Calibri" panose="020F0502020204030204" pitchFamily="34" charset="0"/>
                <a:cs typeface="Calibri" panose="020F0502020204030204" pitchFamily="34" charset="0"/>
              </a:rPr>
              <a:t>php bin/console doctrine:fixtures:load --no-interaction</a:t>
            </a:r>
          </a:p>
          <a:p>
            <a:pPr algn="ctr"/>
            <a:endParaRPr lang="fr-FR" sz="1800">
              <a:solidFill>
                <a:schemeClr val="bg1">
                  <a:lumMod val="65000"/>
                </a:schemeClr>
              </a:solidFill>
              <a:latin typeface="Calibri" panose="020F0502020204030204" pitchFamily="34" charset="0"/>
              <a:cs typeface="Calibri" panose="020F0502020204030204" pitchFamily="34" charset="0"/>
            </a:endParaRPr>
          </a:p>
          <a:p>
            <a:pPr algn="ctr"/>
            <a:endParaRPr lang="fr-FR"/>
          </a:p>
        </p:txBody>
      </p:sp>
    </p:spTree>
    <p:extLst>
      <p:ext uri="{BB962C8B-B14F-4D97-AF65-F5344CB8AC3E}">
        <p14:creationId xmlns:p14="http://schemas.microsoft.com/office/powerpoint/2010/main" val="357845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8631CC9B-7268-C0F3-D529-08ED55A7DEB7}"/>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28AB8075-6D8D-8F5B-464D-91D9577830A8}"/>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5DFCDFC3-77B3-7A35-191B-B9EF01F228D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B37C5AE8-CDE4-BAA4-D4BE-D4E3AD56B851}"/>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F9ACC2C5-F0C2-BE12-D5EA-BF1B4B18083B}"/>
              </a:ext>
            </a:extLst>
          </p:cNvPr>
          <p:cNvSpPr txBox="1"/>
          <p:nvPr/>
        </p:nvSpPr>
        <p:spPr>
          <a:xfrm>
            <a:off x="2456381" y="-28876"/>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 (Provider)</a:t>
            </a:r>
          </a:p>
          <a:p>
            <a:pPr algn="ctr"/>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9" name="ZoneTexte 8">
            <a:extLst>
              <a:ext uri="{FF2B5EF4-FFF2-40B4-BE49-F238E27FC236}">
                <a16:creationId xmlns:a16="http://schemas.microsoft.com/office/drawing/2014/main" id="{0195DEF9-15A2-A91E-0143-5AB504EAA29D}"/>
              </a:ext>
            </a:extLst>
          </p:cNvPr>
          <p:cNvSpPr txBox="1"/>
          <p:nvPr/>
        </p:nvSpPr>
        <p:spPr>
          <a:xfrm>
            <a:off x="2013619" y="994001"/>
            <a:ext cx="7279238" cy="1077218"/>
          </a:xfrm>
          <a:prstGeom prst="rect">
            <a:avLst/>
          </a:prstGeom>
          <a:noFill/>
        </p:spPr>
        <p:txBody>
          <a:bodyPr wrap="squar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Afin que le composant de sécurité comprenne que notre utilisateur vient de la base de données, il faut le lui préciser en créant ce que l’on appelle un provider (un fournisseur de données utilisateurs). Le provider permet au firewall d’interroger une collection d’utilisateurs.</a:t>
            </a:r>
          </a:p>
        </p:txBody>
      </p:sp>
      <p:sp>
        <p:nvSpPr>
          <p:cNvPr id="12" name="ZoneTexte 11">
            <a:extLst>
              <a:ext uri="{FF2B5EF4-FFF2-40B4-BE49-F238E27FC236}">
                <a16:creationId xmlns:a16="http://schemas.microsoft.com/office/drawing/2014/main" id="{A72EDE6E-1663-4CA9-1048-86332E58F615}"/>
              </a:ext>
            </a:extLst>
          </p:cNvPr>
          <p:cNvSpPr txBox="1"/>
          <p:nvPr/>
        </p:nvSpPr>
        <p:spPr>
          <a:xfrm>
            <a:off x="2200175" y="2387145"/>
            <a:ext cx="6906126" cy="584775"/>
          </a:xfrm>
          <a:prstGeom prst="rect">
            <a:avLst/>
          </a:prstGeom>
          <a:noFill/>
        </p:spPr>
        <p:txBody>
          <a:bodyPr wrap="square">
            <a:spAutoFit/>
          </a:bodyPr>
          <a:lstStyle/>
          <a:p>
            <a:pPr algn="ctr"/>
            <a:r>
              <a:rPr lang="fr-FR" sz="1600">
                <a:solidFill>
                  <a:schemeClr val="bg1">
                    <a:lumMod val="65000"/>
                  </a:schemeClr>
                </a:solidFill>
                <a:latin typeface="Calibri" panose="020F0502020204030204" pitchFamily="34" charset="0"/>
                <a:cs typeface="Calibri" panose="020F0502020204030204" pitchFamily="34" charset="0"/>
              </a:rPr>
              <a:t>Il faut donc indiquer à Symfony que l’on utilise celui-ci, cela se configure dans le fichier security.yaml.</a:t>
            </a:r>
          </a:p>
        </p:txBody>
      </p:sp>
      <p:pic>
        <p:nvPicPr>
          <p:cNvPr id="20483" name="Picture 3">
            <a:extLst>
              <a:ext uri="{FF2B5EF4-FFF2-40B4-BE49-F238E27FC236}">
                <a16:creationId xmlns:a16="http://schemas.microsoft.com/office/drawing/2014/main" id="{0672985E-F68E-B8A7-42EE-567B9E4D81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4486" y="3180015"/>
            <a:ext cx="4417503" cy="8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a:extLst>
              <a:ext uri="{FF2B5EF4-FFF2-40B4-BE49-F238E27FC236}">
                <a16:creationId xmlns:a16="http://schemas.microsoft.com/office/drawing/2014/main" id="{DCFA9A4C-6E0B-9ABC-081F-6E06D77E70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5098" y="582807"/>
            <a:ext cx="5749794" cy="6198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1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483"/>
                                        </p:tgtEl>
                                        <p:attrNameLst>
                                          <p:attrName>style.visibility</p:attrName>
                                        </p:attrNameLst>
                                      </p:cBhvr>
                                      <p:to>
                                        <p:strVal val="visible"/>
                                      </p:to>
                                    </p:set>
                                    <p:animEffect transition="in" filter="fade">
                                      <p:cBhvr>
                                        <p:cTn id="17" dur="1000"/>
                                        <p:tgtEl>
                                          <p:spTgt spid="20483"/>
                                        </p:tgtEl>
                                      </p:cBhvr>
                                    </p:animEffect>
                                    <p:anim calcmode="lin" valueType="num">
                                      <p:cBhvr>
                                        <p:cTn id="18" dur="1000" fill="hold"/>
                                        <p:tgtEl>
                                          <p:spTgt spid="20483"/>
                                        </p:tgtEl>
                                        <p:attrNameLst>
                                          <p:attrName>ppt_x</p:attrName>
                                        </p:attrNameLst>
                                      </p:cBhvr>
                                      <p:tavLst>
                                        <p:tav tm="0">
                                          <p:val>
                                            <p:strVal val="#ppt_x"/>
                                          </p:val>
                                        </p:tav>
                                        <p:tav tm="100000">
                                          <p:val>
                                            <p:strVal val="#ppt_x"/>
                                          </p:val>
                                        </p:tav>
                                      </p:tavLst>
                                    </p:anim>
                                    <p:anim calcmode="lin" valueType="num">
                                      <p:cBhvr>
                                        <p:cTn id="19" dur="1000" fill="hold"/>
                                        <p:tgtEl>
                                          <p:spTgt spid="2048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48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P spid="1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F2E6AC69-143B-D658-A22F-1EA037900519}"/>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C8333545-62EE-A301-684E-8468D08CA888}"/>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294AA8EE-4CCF-301D-80AD-88A1154CD0E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323B633B-1344-F397-0F3E-A8333D547D35}"/>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DE611619-ECC0-0B5B-CF9A-96A88E88A743}"/>
              </a:ext>
            </a:extLst>
          </p:cNvPr>
          <p:cNvSpPr txBox="1"/>
          <p:nvPr/>
        </p:nvSpPr>
        <p:spPr>
          <a:xfrm>
            <a:off x="2273968" y="36212"/>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Symfony (Persister)</a:t>
            </a:r>
          </a:p>
          <a:p>
            <a:pPr algn="ctr"/>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9" name="ZoneTexte 8">
            <a:extLst>
              <a:ext uri="{FF2B5EF4-FFF2-40B4-BE49-F238E27FC236}">
                <a16:creationId xmlns:a16="http://schemas.microsoft.com/office/drawing/2014/main" id="{8905BA1C-A03D-AC75-F75A-80253C9A9D70}"/>
              </a:ext>
            </a:extLst>
          </p:cNvPr>
          <p:cNvSpPr txBox="1"/>
          <p:nvPr/>
        </p:nvSpPr>
        <p:spPr>
          <a:xfrm>
            <a:off x="1911097" y="1209236"/>
            <a:ext cx="7213652" cy="1959960"/>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Grâce au groupe que j’ai crée avec ApiPlatform cela me permet de récupérer un fichier JSON contenant toutes les datas de l’utilisateur lorsque j’appelle l’URI /api/users en méthode GET.</a:t>
            </a:r>
          </a:p>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J’ai donc créé un UserDataPersister afin que le persisteur de données normal de Doctrine ne soit plus appelé pour les objets User, notre persister aura toujours la priorité.</a:t>
            </a:r>
          </a:p>
        </p:txBody>
      </p:sp>
      <p:pic>
        <p:nvPicPr>
          <p:cNvPr id="21506" name="Picture 2">
            <a:extLst>
              <a:ext uri="{FF2B5EF4-FFF2-40B4-BE49-F238E27FC236}">
                <a16:creationId xmlns:a16="http://schemas.microsoft.com/office/drawing/2014/main" id="{7B21F17B-E4F5-61F1-0CF8-62677EFA2F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0731" y="850196"/>
            <a:ext cx="7004018" cy="5332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88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1506"/>
                                        </p:tgtEl>
                                        <p:attrNameLst>
                                          <p:attrName>style.visibility</p:attrName>
                                        </p:attrNameLst>
                                      </p:cBhvr>
                                      <p:to>
                                        <p:strVal val="visible"/>
                                      </p:to>
                                    </p:set>
                                    <p:animEffect transition="in" filter="fade">
                                      <p:cBhvr>
                                        <p:cTn id="18" dur="1000"/>
                                        <p:tgtEl>
                                          <p:spTgt spid="21506"/>
                                        </p:tgtEl>
                                      </p:cBhvr>
                                    </p:animEffect>
                                    <p:anim calcmode="lin" valueType="num">
                                      <p:cBhvr>
                                        <p:cTn id="19" dur="1000" fill="hold"/>
                                        <p:tgtEl>
                                          <p:spTgt spid="21506"/>
                                        </p:tgtEl>
                                        <p:attrNameLst>
                                          <p:attrName>ppt_x</p:attrName>
                                        </p:attrNameLst>
                                      </p:cBhvr>
                                      <p:tavLst>
                                        <p:tav tm="0">
                                          <p:val>
                                            <p:strVal val="#ppt_x"/>
                                          </p:val>
                                        </p:tav>
                                        <p:tav tm="100000">
                                          <p:val>
                                            <p:strVal val="#ppt_x"/>
                                          </p:val>
                                        </p:tav>
                                      </p:tavLst>
                                    </p:anim>
                                    <p:anim calcmode="lin" valueType="num">
                                      <p:cBhvr>
                                        <p:cTn id="20"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A096FBA7-DE7F-996E-2863-BFD981C2141D}"/>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2C6E276A-E4B9-650A-F68A-819FF88CDA93}"/>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B640E325-C166-06E7-7451-C91D15781F7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52DCB050-C53D-6EE0-6AF2-6C1D6103A5C1}"/>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04A17575-52AF-E7D1-19A0-D09939886CF6}"/>
              </a:ext>
            </a:extLst>
          </p:cNvPr>
          <p:cNvSpPr txBox="1"/>
          <p:nvPr/>
        </p:nvSpPr>
        <p:spPr>
          <a:xfrm>
            <a:off x="2187341" y="0"/>
            <a:ext cx="6107228" cy="584775"/>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Postman</a:t>
            </a:r>
          </a:p>
        </p:txBody>
      </p:sp>
      <p:sp>
        <p:nvSpPr>
          <p:cNvPr id="9" name="ZoneTexte 8">
            <a:extLst>
              <a:ext uri="{FF2B5EF4-FFF2-40B4-BE49-F238E27FC236}">
                <a16:creationId xmlns:a16="http://schemas.microsoft.com/office/drawing/2014/main" id="{3C29B4AD-5794-505E-B557-BC1EC53F116F}"/>
              </a:ext>
            </a:extLst>
          </p:cNvPr>
          <p:cNvSpPr txBox="1"/>
          <p:nvPr/>
        </p:nvSpPr>
        <p:spPr>
          <a:xfrm>
            <a:off x="2187341" y="721078"/>
            <a:ext cx="6107228" cy="968278"/>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Afin de tester le fonctionnement du back-end j’utilise un logiciel nommé Postman. Celui-ci permet de simuler un front-end en se connectant sur le Endpoint de l’API.</a:t>
            </a:r>
          </a:p>
        </p:txBody>
      </p:sp>
      <p:pic>
        <p:nvPicPr>
          <p:cNvPr id="22530" name="Image 198">
            <a:extLst>
              <a:ext uri="{FF2B5EF4-FFF2-40B4-BE49-F238E27FC236}">
                <a16:creationId xmlns:a16="http://schemas.microsoft.com/office/drawing/2014/main" id="{E3A73BEA-76E5-AE3A-71CC-8FD43E2CF7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0049" y="1796784"/>
            <a:ext cx="1501812" cy="577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a:extLst>
              <a:ext uri="{FF2B5EF4-FFF2-40B4-BE49-F238E27FC236}">
                <a16:creationId xmlns:a16="http://schemas.microsoft.com/office/drawing/2014/main" id="{A1687704-01F4-516D-A5AC-BFC1F033E1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477" y="2577948"/>
            <a:ext cx="8287341" cy="381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15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530"/>
                                        </p:tgtEl>
                                        <p:attrNameLst>
                                          <p:attrName>style.visibility</p:attrName>
                                        </p:attrNameLst>
                                      </p:cBhvr>
                                      <p:to>
                                        <p:strVal val="visible"/>
                                      </p:to>
                                    </p:set>
                                    <p:animEffect transition="in" filter="fade">
                                      <p:cBhvr>
                                        <p:cTn id="14" dur="1000"/>
                                        <p:tgtEl>
                                          <p:spTgt spid="22530"/>
                                        </p:tgtEl>
                                      </p:cBhvr>
                                    </p:animEffect>
                                    <p:anim calcmode="lin" valueType="num">
                                      <p:cBhvr>
                                        <p:cTn id="15" dur="1000" fill="hold"/>
                                        <p:tgtEl>
                                          <p:spTgt spid="22530"/>
                                        </p:tgtEl>
                                        <p:attrNameLst>
                                          <p:attrName>ppt_x</p:attrName>
                                        </p:attrNameLst>
                                      </p:cBhvr>
                                      <p:tavLst>
                                        <p:tav tm="0">
                                          <p:val>
                                            <p:strVal val="#ppt_x"/>
                                          </p:val>
                                        </p:tav>
                                        <p:tav tm="100000">
                                          <p:val>
                                            <p:strVal val="#ppt_x"/>
                                          </p:val>
                                        </p:tav>
                                      </p:tavLst>
                                    </p:anim>
                                    <p:anim calcmode="lin" valueType="num">
                                      <p:cBhvr>
                                        <p:cTn id="16" dur="1000" fill="hold"/>
                                        <p:tgtEl>
                                          <p:spTgt spid="225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531"/>
                                        </p:tgtEl>
                                        <p:attrNameLst>
                                          <p:attrName>style.visibility</p:attrName>
                                        </p:attrNameLst>
                                      </p:cBhvr>
                                      <p:to>
                                        <p:strVal val="visible"/>
                                      </p:to>
                                    </p:set>
                                    <p:animEffect transition="in" filter="fade">
                                      <p:cBhvr>
                                        <p:cTn id="21" dur="1000"/>
                                        <p:tgtEl>
                                          <p:spTgt spid="22531"/>
                                        </p:tgtEl>
                                      </p:cBhvr>
                                    </p:animEffect>
                                    <p:anim calcmode="lin" valueType="num">
                                      <p:cBhvr>
                                        <p:cTn id="22" dur="1000" fill="hold"/>
                                        <p:tgtEl>
                                          <p:spTgt spid="22531"/>
                                        </p:tgtEl>
                                        <p:attrNameLst>
                                          <p:attrName>ppt_x</p:attrName>
                                        </p:attrNameLst>
                                      </p:cBhvr>
                                      <p:tavLst>
                                        <p:tav tm="0">
                                          <p:val>
                                            <p:strVal val="#ppt_x"/>
                                          </p:val>
                                        </p:tav>
                                        <p:tav tm="100000">
                                          <p:val>
                                            <p:strVal val="#ppt_x"/>
                                          </p:val>
                                        </p:tav>
                                      </p:tavLst>
                                    </p:anim>
                                    <p:anim calcmode="lin" valueType="num">
                                      <p:cBhvr>
                                        <p:cTn id="23" dur="1000" fill="hold"/>
                                        <p:tgtEl>
                                          <p:spTgt spid="225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B707E316-0E96-995B-DFC2-4F592CA25459}"/>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0FD680FF-65B9-E3B6-FF1F-DAC4DE352E93}"/>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F66DB5ED-4390-073C-6BCB-C0405D6CBCB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D975B249-EE05-5E46-D2D6-01F7D618C5C9}"/>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8A42D368-1754-7D95-EE17-179742BF26E3}"/>
              </a:ext>
            </a:extLst>
          </p:cNvPr>
          <p:cNvSpPr txBox="1"/>
          <p:nvPr/>
        </p:nvSpPr>
        <p:spPr>
          <a:xfrm>
            <a:off x="2140835" y="97767"/>
            <a:ext cx="6107228" cy="584775"/>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(Schéma)</a:t>
            </a:r>
          </a:p>
        </p:txBody>
      </p:sp>
      <p:sp>
        <p:nvSpPr>
          <p:cNvPr id="9" name="ZoneTexte 8">
            <a:extLst>
              <a:ext uri="{FF2B5EF4-FFF2-40B4-BE49-F238E27FC236}">
                <a16:creationId xmlns:a16="http://schemas.microsoft.com/office/drawing/2014/main" id="{F9BF770C-59C1-7D1F-89E8-DB007620D396}"/>
              </a:ext>
            </a:extLst>
          </p:cNvPr>
          <p:cNvSpPr txBox="1"/>
          <p:nvPr/>
        </p:nvSpPr>
        <p:spPr>
          <a:xfrm>
            <a:off x="2004461" y="878336"/>
            <a:ext cx="6107228" cy="2849050"/>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Je vais ici présenter l’architecture de mon projet Angular sous la forme d’un schéma. Le module publique et ses composants seront accessibles à un utilisateur non connecté tandis que le module EasyGarden, protégé par un guard, ne sera accessible qu’à un utilisateur connecté. Ce même module contiendra quant à lui un module pour chaque entité de notre back-end. Hormis le module publique, tout les modules seront chargés en lazy-loading </a:t>
            </a:r>
          </a:p>
          <a:p>
            <a:pPr algn="ctr">
              <a:lnSpc>
                <a:spcPct val="107000"/>
              </a:lnSpc>
              <a:spcAft>
                <a:spcPts val="800"/>
              </a:spcAft>
            </a:pPr>
            <a:endParaRPr lang="fr-FR">
              <a:solidFill>
                <a:schemeClr val="bg1">
                  <a:lumMod val="65000"/>
                </a:schemeClr>
              </a:solidFill>
              <a:latin typeface="Calibri" panose="020F0502020204030204" pitchFamily="34" charset="0"/>
              <a:cs typeface="Calibri" panose="020F0502020204030204" pitchFamily="34" charset="0"/>
            </a:endParaRPr>
          </a:p>
        </p:txBody>
      </p:sp>
      <p:pic>
        <p:nvPicPr>
          <p:cNvPr id="23554" name="Picture 2">
            <a:extLst>
              <a:ext uri="{FF2B5EF4-FFF2-40B4-BE49-F238E27FC236}">
                <a16:creationId xmlns:a16="http://schemas.microsoft.com/office/drawing/2014/main" id="{700C3B94-F6A2-CFCD-C1A4-8DCF710D15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7911" y="1087655"/>
            <a:ext cx="7959623" cy="5326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49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23554"/>
                                        </p:tgtEl>
                                        <p:attrNameLst>
                                          <p:attrName>style.visibility</p:attrName>
                                        </p:attrNameLst>
                                      </p:cBhvr>
                                      <p:to>
                                        <p:strVal val="visible"/>
                                      </p:to>
                                    </p:set>
                                    <p:animEffect transition="in" filter="fade">
                                      <p:cBhvr>
                                        <p:cTn id="16" dur="1000"/>
                                        <p:tgtEl>
                                          <p:spTgt spid="23554"/>
                                        </p:tgtEl>
                                      </p:cBhvr>
                                    </p:animEffect>
                                    <p:anim calcmode="lin" valueType="num">
                                      <p:cBhvr>
                                        <p:cTn id="17" dur="1000" fill="hold"/>
                                        <p:tgtEl>
                                          <p:spTgt spid="23554"/>
                                        </p:tgtEl>
                                        <p:attrNameLst>
                                          <p:attrName>ppt_x</p:attrName>
                                        </p:attrNameLst>
                                      </p:cBhvr>
                                      <p:tavLst>
                                        <p:tav tm="0">
                                          <p:val>
                                            <p:strVal val="#ppt_x"/>
                                          </p:val>
                                        </p:tav>
                                        <p:tav tm="100000">
                                          <p:val>
                                            <p:strVal val="#ppt_x"/>
                                          </p:val>
                                        </p:tav>
                                      </p:tavLst>
                                    </p:anim>
                                    <p:anim calcmode="lin" valueType="num">
                                      <p:cBhvr>
                                        <p:cTn id="18" dur="1000" fill="hold"/>
                                        <p:tgtEl>
                                          <p:spTgt spid="23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72C65A03-F4C5-95C1-3DF4-B2128BC357CD}"/>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46405A7C-80FE-2D0B-57A5-303D688402C4}"/>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CB655401-B858-F3CC-5FCA-C943EC21EE0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48E0EAF-B4E8-B0E6-5B71-B27FA260C58D}"/>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BBB2BAFA-B69C-E1B2-91AC-ACF5A6205B48}"/>
              </a:ext>
            </a:extLst>
          </p:cNvPr>
          <p:cNvSpPr txBox="1"/>
          <p:nvPr/>
        </p:nvSpPr>
        <p:spPr>
          <a:xfrm>
            <a:off x="2353618" y="-86899"/>
            <a:ext cx="6107228" cy="584775"/>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(Use Case)</a:t>
            </a:r>
          </a:p>
        </p:txBody>
      </p:sp>
      <p:sp>
        <p:nvSpPr>
          <p:cNvPr id="9" name="ZoneTexte 8">
            <a:extLst>
              <a:ext uri="{FF2B5EF4-FFF2-40B4-BE49-F238E27FC236}">
                <a16:creationId xmlns:a16="http://schemas.microsoft.com/office/drawing/2014/main" id="{D1C46C75-9BF3-3041-CB74-903B076ABA56}"/>
              </a:ext>
            </a:extLst>
          </p:cNvPr>
          <p:cNvSpPr txBox="1"/>
          <p:nvPr/>
        </p:nvSpPr>
        <p:spPr>
          <a:xfrm>
            <a:off x="2341345" y="893885"/>
            <a:ext cx="6107228" cy="1477328"/>
          </a:xfrm>
          <a:prstGeom prst="rect">
            <a:avLst/>
          </a:prstGeom>
          <a:noFill/>
        </p:spPr>
        <p:txBody>
          <a:bodyPr wrap="square">
            <a:spAutoFit/>
          </a:bodyPr>
          <a:lstStyle/>
          <a:p>
            <a:pPr algn="ctr"/>
            <a:r>
              <a:rPr lang="fr-FR">
                <a:solidFill>
                  <a:schemeClr val="bg1">
                    <a:lumMod val="65000"/>
                  </a:schemeClr>
                </a:solidFill>
                <a:latin typeface="Calibri" panose="020F0502020204030204" pitchFamily="34" charset="0"/>
                <a:cs typeface="Calibri" panose="020F0502020204030204" pitchFamily="34" charset="0"/>
              </a:rPr>
              <a:t>J’ai crée un diagramme de cas d’utilisation. Les diagrammes de cas d'utilisation (DCU) sont des diagrammes UML (Unified Modeling Language) utilisés pour une représentation du comportement fonctionnel d'un système logiciel. Ils permettent de décrire l'interaction entre l'acteur et le système.</a:t>
            </a:r>
          </a:p>
        </p:txBody>
      </p:sp>
      <p:pic>
        <p:nvPicPr>
          <p:cNvPr id="24578" name="Picture 2">
            <a:extLst>
              <a:ext uri="{FF2B5EF4-FFF2-40B4-BE49-F238E27FC236}">
                <a16:creationId xmlns:a16="http://schemas.microsoft.com/office/drawing/2014/main" id="{2AD2B404-9F53-0E1B-DA60-B832DE1E4A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1097" y="644893"/>
            <a:ext cx="6992271" cy="611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255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24578"/>
                                        </p:tgtEl>
                                        <p:attrNameLst>
                                          <p:attrName>style.visibility</p:attrName>
                                        </p:attrNameLst>
                                      </p:cBhvr>
                                      <p:to>
                                        <p:strVal val="visible"/>
                                      </p:to>
                                    </p:set>
                                    <p:animEffect transition="in" filter="fade">
                                      <p:cBhvr>
                                        <p:cTn id="16" dur="1000"/>
                                        <p:tgtEl>
                                          <p:spTgt spid="24578"/>
                                        </p:tgtEl>
                                      </p:cBhvr>
                                    </p:animEffect>
                                    <p:anim calcmode="lin" valueType="num">
                                      <p:cBhvr>
                                        <p:cTn id="17" dur="1000" fill="hold"/>
                                        <p:tgtEl>
                                          <p:spTgt spid="24578"/>
                                        </p:tgtEl>
                                        <p:attrNameLst>
                                          <p:attrName>ppt_x</p:attrName>
                                        </p:attrNameLst>
                                      </p:cBhvr>
                                      <p:tavLst>
                                        <p:tav tm="0">
                                          <p:val>
                                            <p:strVal val="#ppt_x"/>
                                          </p:val>
                                        </p:tav>
                                        <p:tav tm="100000">
                                          <p:val>
                                            <p:strVal val="#ppt_x"/>
                                          </p:val>
                                        </p:tav>
                                      </p:tavLst>
                                    </p:anim>
                                    <p:anim calcmode="lin" valueType="num">
                                      <p:cBhvr>
                                        <p:cTn id="18" dur="1000" fill="hold"/>
                                        <p:tgtEl>
                                          <p:spTgt spid="245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81463A-24B4-4669-BEB4-FF53CC6D2A3E}"/>
              </a:ext>
            </a:extLst>
          </p:cNvPr>
          <p:cNvSpPr>
            <a:spLocks noGrp="1"/>
          </p:cNvSpPr>
          <p:nvPr>
            <p:ph type="title"/>
          </p:nvPr>
        </p:nvSpPr>
        <p:spPr>
          <a:xfrm>
            <a:off x="3437801" y="182406"/>
            <a:ext cx="3720490" cy="757806"/>
          </a:xfrm>
          <a:effectLst>
            <a:glow rad="63500">
              <a:schemeClr val="accent2">
                <a:satMod val="175000"/>
                <a:alpha val="40000"/>
              </a:schemeClr>
            </a:glow>
          </a:effectLst>
        </p:spPr>
        <p:txBody>
          <a:bodyPr>
            <a:normAutofit fontScale="90000"/>
          </a:bodyPr>
          <a:lstStyle/>
          <a:p>
            <a:pPr algn="ctr"/>
            <a:r>
              <a:rPr lang="fr-FR" sz="3200" u="sng">
                <a:ln w="0"/>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Présentation Le cabinet de curiosités</a:t>
            </a:r>
          </a:p>
        </p:txBody>
      </p:sp>
      <p:pic>
        <p:nvPicPr>
          <p:cNvPr id="5" name="Espace réservé du contenu 4">
            <a:hlinkClick r:id="rId2" action="ppaction://program"/>
            <a:extLst>
              <a:ext uri="{FF2B5EF4-FFF2-40B4-BE49-F238E27FC236}">
                <a16:creationId xmlns:a16="http://schemas.microsoft.com/office/drawing/2014/main" id="{EAD798E8-0E58-4271-823F-C2177CE0D5F1}"/>
              </a:ext>
            </a:extLst>
          </p:cNvPr>
          <p:cNvPicPr>
            <a:picLocks noGrp="1" noChangeAspect="1"/>
          </p:cNvPicPr>
          <p:nvPr>
            <p:ph idx="1"/>
          </p:nvPr>
        </p:nvPicPr>
        <p:blipFill>
          <a:blip r:embed="rId3"/>
          <a:stretch>
            <a:fillRect/>
          </a:stretch>
        </p:blipFill>
        <p:spPr>
          <a:xfrm>
            <a:off x="213081" y="182406"/>
            <a:ext cx="1698016" cy="1643253"/>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graphicFrame>
        <p:nvGraphicFramePr>
          <p:cNvPr id="19" name="Diagramme 18">
            <a:extLst>
              <a:ext uri="{FF2B5EF4-FFF2-40B4-BE49-F238E27FC236}">
                <a16:creationId xmlns:a16="http://schemas.microsoft.com/office/drawing/2014/main" id="{AEE31F1A-5832-4D7A-BC92-5D75A051DEBB}"/>
              </a:ext>
            </a:extLst>
          </p:cNvPr>
          <p:cNvGraphicFramePr/>
          <p:nvPr>
            <p:extLst>
              <p:ext uri="{D42A27DB-BD31-4B8C-83A1-F6EECF244321}">
                <p14:modId xmlns:p14="http://schemas.microsoft.com/office/powerpoint/2010/main" val="4165889611"/>
              </p:ext>
            </p:extLst>
          </p:nvPr>
        </p:nvGraphicFramePr>
        <p:xfrm>
          <a:off x="311499" y="2945199"/>
          <a:ext cx="4291305" cy="30482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5" name="Diagramme 34">
            <a:extLst>
              <a:ext uri="{FF2B5EF4-FFF2-40B4-BE49-F238E27FC236}">
                <a16:creationId xmlns:a16="http://schemas.microsoft.com/office/drawing/2014/main" id="{2BB202E0-C1B7-4AB0-A819-0F2CFC6678E5}"/>
              </a:ext>
            </a:extLst>
          </p:cNvPr>
          <p:cNvGraphicFramePr/>
          <p:nvPr>
            <p:extLst>
              <p:ext uri="{D42A27DB-BD31-4B8C-83A1-F6EECF244321}">
                <p14:modId xmlns:p14="http://schemas.microsoft.com/office/powerpoint/2010/main" val="2961383408"/>
              </p:ext>
            </p:extLst>
          </p:nvPr>
        </p:nvGraphicFramePr>
        <p:xfrm>
          <a:off x="4762555" y="3315915"/>
          <a:ext cx="4143248" cy="202315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7" name="Image 6">
            <a:extLst>
              <a:ext uri="{FF2B5EF4-FFF2-40B4-BE49-F238E27FC236}">
                <a16:creationId xmlns:a16="http://schemas.microsoft.com/office/drawing/2014/main" id="{B4EE5B7A-95A9-4724-AE00-227CE67F440D}"/>
              </a:ext>
            </a:extLst>
          </p:cNvPr>
          <p:cNvPicPr>
            <a:picLocks noChangeAspect="1"/>
          </p:cNvPicPr>
          <p:nvPr/>
        </p:nvPicPr>
        <p:blipFill>
          <a:blip r:embed="rId14"/>
          <a:stretch>
            <a:fillRect/>
          </a:stretch>
        </p:blipFill>
        <p:spPr>
          <a:xfrm>
            <a:off x="9377053" y="3429000"/>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3" name="Rectangle 2">
            <a:extLst>
              <a:ext uri="{FF2B5EF4-FFF2-40B4-BE49-F238E27FC236}">
                <a16:creationId xmlns:a16="http://schemas.microsoft.com/office/drawing/2014/main" id="{06DE4FD7-A0C1-4B9A-84EE-ABEEEB32EB9E}"/>
              </a:ext>
            </a:extLst>
          </p:cNvPr>
          <p:cNvSpPr/>
          <p:nvPr/>
        </p:nvSpPr>
        <p:spPr>
          <a:xfrm>
            <a:off x="10190467" y="159322"/>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9" name="Image 8">
            <a:extLst>
              <a:ext uri="{FF2B5EF4-FFF2-40B4-BE49-F238E27FC236}">
                <a16:creationId xmlns:a16="http://schemas.microsoft.com/office/drawing/2014/main" id="{AE6D4F81-E078-4CA2-80DE-A9844870826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182406"/>
            <a:ext cx="403956" cy="323165"/>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93D25C9E-0C12-F90E-60EB-AE2232E5C33F}"/>
              </a:ext>
            </a:extLst>
          </p:cNvPr>
          <p:cNvPicPr>
            <a:picLocks noChangeAspect="1"/>
          </p:cNvPicPr>
          <p:nvPr/>
        </p:nvPicPr>
        <p:blipFill>
          <a:blip r:embed="rId17"/>
          <a:stretch>
            <a:fillRect/>
          </a:stretch>
        </p:blipFill>
        <p:spPr>
          <a:xfrm>
            <a:off x="3790165" y="1518926"/>
            <a:ext cx="3015762" cy="1118922"/>
          </a:xfrm>
          <a:prstGeom prst="rect">
            <a:avLst/>
          </a:prstGeom>
        </p:spPr>
      </p:pic>
    </p:spTree>
    <p:extLst>
      <p:ext uri="{BB962C8B-B14F-4D97-AF65-F5344CB8AC3E}">
        <p14:creationId xmlns:p14="http://schemas.microsoft.com/office/powerpoint/2010/main" val="306831571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80">
                                          <p:stCondLst>
                                            <p:cond delay="0"/>
                                          </p:stCondLst>
                                        </p:cTn>
                                        <p:tgtEl>
                                          <p:spTgt spid="19"/>
                                        </p:tgtEl>
                                      </p:cBhvr>
                                    </p:animEffect>
                                    <p:anim calcmode="lin" valueType="num">
                                      <p:cBhvr>
                                        <p:cTn id="1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7" dur="26">
                                          <p:stCondLst>
                                            <p:cond delay="650"/>
                                          </p:stCondLst>
                                        </p:cTn>
                                        <p:tgtEl>
                                          <p:spTgt spid="19"/>
                                        </p:tgtEl>
                                      </p:cBhvr>
                                      <p:to x="100000" y="60000"/>
                                    </p:animScale>
                                    <p:animScale>
                                      <p:cBhvr>
                                        <p:cTn id="18" dur="166" decel="50000">
                                          <p:stCondLst>
                                            <p:cond delay="676"/>
                                          </p:stCondLst>
                                        </p:cTn>
                                        <p:tgtEl>
                                          <p:spTgt spid="19"/>
                                        </p:tgtEl>
                                      </p:cBhvr>
                                      <p:to x="100000" y="100000"/>
                                    </p:animScale>
                                    <p:animScale>
                                      <p:cBhvr>
                                        <p:cTn id="19" dur="26">
                                          <p:stCondLst>
                                            <p:cond delay="1312"/>
                                          </p:stCondLst>
                                        </p:cTn>
                                        <p:tgtEl>
                                          <p:spTgt spid="19"/>
                                        </p:tgtEl>
                                      </p:cBhvr>
                                      <p:to x="100000" y="80000"/>
                                    </p:animScale>
                                    <p:animScale>
                                      <p:cBhvr>
                                        <p:cTn id="20" dur="166" decel="50000">
                                          <p:stCondLst>
                                            <p:cond delay="1338"/>
                                          </p:stCondLst>
                                        </p:cTn>
                                        <p:tgtEl>
                                          <p:spTgt spid="19"/>
                                        </p:tgtEl>
                                      </p:cBhvr>
                                      <p:to x="100000" y="100000"/>
                                    </p:animScale>
                                    <p:animScale>
                                      <p:cBhvr>
                                        <p:cTn id="21" dur="26">
                                          <p:stCondLst>
                                            <p:cond delay="1642"/>
                                          </p:stCondLst>
                                        </p:cTn>
                                        <p:tgtEl>
                                          <p:spTgt spid="19"/>
                                        </p:tgtEl>
                                      </p:cBhvr>
                                      <p:to x="100000" y="90000"/>
                                    </p:animScale>
                                    <p:animScale>
                                      <p:cBhvr>
                                        <p:cTn id="22" dur="166" decel="50000">
                                          <p:stCondLst>
                                            <p:cond delay="1668"/>
                                          </p:stCondLst>
                                        </p:cTn>
                                        <p:tgtEl>
                                          <p:spTgt spid="19"/>
                                        </p:tgtEl>
                                      </p:cBhvr>
                                      <p:to x="100000" y="100000"/>
                                    </p:animScale>
                                    <p:animScale>
                                      <p:cBhvr>
                                        <p:cTn id="23" dur="26">
                                          <p:stCondLst>
                                            <p:cond delay="1808"/>
                                          </p:stCondLst>
                                        </p:cTn>
                                        <p:tgtEl>
                                          <p:spTgt spid="19"/>
                                        </p:tgtEl>
                                      </p:cBhvr>
                                      <p:to x="100000" y="95000"/>
                                    </p:animScale>
                                    <p:animScale>
                                      <p:cBhvr>
                                        <p:cTn id="24" dur="166" decel="50000">
                                          <p:stCondLst>
                                            <p:cond delay="1834"/>
                                          </p:stCondLst>
                                        </p:cTn>
                                        <p:tgtEl>
                                          <p:spTgt spid="19"/>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5">
                                            <p:graphicEl>
                                              <a:dgm id="{B0AA71E6-4E6D-41AB-A135-081BF055720F}"/>
                                            </p:graphicEl>
                                          </p:spTgt>
                                        </p:tgtEl>
                                        <p:attrNameLst>
                                          <p:attrName>style.visibility</p:attrName>
                                        </p:attrNameLst>
                                      </p:cBhvr>
                                      <p:to>
                                        <p:strVal val="visible"/>
                                      </p:to>
                                    </p:set>
                                    <p:animEffect transition="in" filter="fade">
                                      <p:cBhvr>
                                        <p:cTn id="29" dur="1000"/>
                                        <p:tgtEl>
                                          <p:spTgt spid="35">
                                            <p:graphicEl>
                                              <a:dgm id="{B0AA71E6-4E6D-41AB-A135-081BF055720F}"/>
                                            </p:graphicEl>
                                          </p:spTgt>
                                        </p:tgtEl>
                                      </p:cBhvr>
                                    </p:animEffect>
                                    <p:anim calcmode="lin" valueType="num">
                                      <p:cBhvr>
                                        <p:cTn id="30" dur="1000" fill="hold"/>
                                        <p:tgtEl>
                                          <p:spTgt spid="35">
                                            <p:graphicEl>
                                              <a:dgm id="{B0AA71E6-4E6D-41AB-A135-081BF055720F}"/>
                                            </p:graphicEl>
                                          </p:spTgt>
                                        </p:tgtEl>
                                        <p:attrNameLst>
                                          <p:attrName>ppt_x</p:attrName>
                                        </p:attrNameLst>
                                      </p:cBhvr>
                                      <p:tavLst>
                                        <p:tav tm="0">
                                          <p:val>
                                            <p:strVal val="#ppt_x"/>
                                          </p:val>
                                        </p:tav>
                                        <p:tav tm="100000">
                                          <p:val>
                                            <p:strVal val="#ppt_x"/>
                                          </p:val>
                                        </p:tav>
                                      </p:tavLst>
                                    </p:anim>
                                    <p:anim calcmode="lin" valueType="num">
                                      <p:cBhvr>
                                        <p:cTn id="31" dur="1000" fill="hold"/>
                                        <p:tgtEl>
                                          <p:spTgt spid="35">
                                            <p:graphicEl>
                                              <a:dgm id="{B0AA71E6-4E6D-41AB-A135-081BF055720F}"/>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5">
                                            <p:graphicEl>
                                              <a:dgm id="{AA874D1B-FAE1-4443-9CA2-E15BF69AE28F}"/>
                                            </p:graphicEl>
                                          </p:spTgt>
                                        </p:tgtEl>
                                        <p:attrNameLst>
                                          <p:attrName>style.visibility</p:attrName>
                                        </p:attrNameLst>
                                      </p:cBhvr>
                                      <p:to>
                                        <p:strVal val="visible"/>
                                      </p:to>
                                    </p:set>
                                    <p:animEffect transition="in" filter="fade">
                                      <p:cBhvr>
                                        <p:cTn id="34" dur="1000"/>
                                        <p:tgtEl>
                                          <p:spTgt spid="35">
                                            <p:graphicEl>
                                              <a:dgm id="{AA874D1B-FAE1-4443-9CA2-E15BF69AE28F}"/>
                                            </p:graphicEl>
                                          </p:spTgt>
                                        </p:tgtEl>
                                      </p:cBhvr>
                                    </p:animEffect>
                                    <p:anim calcmode="lin" valueType="num">
                                      <p:cBhvr>
                                        <p:cTn id="35" dur="1000" fill="hold"/>
                                        <p:tgtEl>
                                          <p:spTgt spid="35">
                                            <p:graphicEl>
                                              <a:dgm id="{AA874D1B-FAE1-4443-9CA2-E15BF69AE28F}"/>
                                            </p:graphicEl>
                                          </p:spTgt>
                                        </p:tgtEl>
                                        <p:attrNameLst>
                                          <p:attrName>ppt_x</p:attrName>
                                        </p:attrNameLst>
                                      </p:cBhvr>
                                      <p:tavLst>
                                        <p:tav tm="0">
                                          <p:val>
                                            <p:strVal val="#ppt_x"/>
                                          </p:val>
                                        </p:tav>
                                        <p:tav tm="100000">
                                          <p:val>
                                            <p:strVal val="#ppt_x"/>
                                          </p:val>
                                        </p:tav>
                                      </p:tavLst>
                                    </p:anim>
                                    <p:anim calcmode="lin" valueType="num">
                                      <p:cBhvr>
                                        <p:cTn id="36" dur="1000" fill="hold"/>
                                        <p:tgtEl>
                                          <p:spTgt spid="35">
                                            <p:graphicEl>
                                              <a:dgm id="{AA874D1B-FAE1-4443-9CA2-E15BF69AE28F}"/>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5">
                                            <p:graphicEl>
                                              <a:dgm id="{A9343F2E-C13E-48CF-8549-EEEB06FEC07C}"/>
                                            </p:graphicEl>
                                          </p:spTgt>
                                        </p:tgtEl>
                                        <p:attrNameLst>
                                          <p:attrName>style.visibility</p:attrName>
                                        </p:attrNameLst>
                                      </p:cBhvr>
                                      <p:to>
                                        <p:strVal val="visible"/>
                                      </p:to>
                                    </p:set>
                                    <p:animEffect transition="in" filter="fade">
                                      <p:cBhvr>
                                        <p:cTn id="39" dur="1000"/>
                                        <p:tgtEl>
                                          <p:spTgt spid="35">
                                            <p:graphicEl>
                                              <a:dgm id="{A9343F2E-C13E-48CF-8549-EEEB06FEC07C}"/>
                                            </p:graphicEl>
                                          </p:spTgt>
                                        </p:tgtEl>
                                      </p:cBhvr>
                                    </p:animEffect>
                                    <p:anim calcmode="lin" valueType="num">
                                      <p:cBhvr>
                                        <p:cTn id="40" dur="1000" fill="hold"/>
                                        <p:tgtEl>
                                          <p:spTgt spid="35">
                                            <p:graphicEl>
                                              <a:dgm id="{A9343F2E-C13E-48CF-8549-EEEB06FEC07C}"/>
                                            </p:graphicEl>
                                          </p:spTgt>
                                        </p:tgtEl>
                                        <p:attrNameLst>
                                          <p:attrName>ppt_x</p:attrName>
                                        </p:attrNameLst>
                                      </p:cBhvr>
                                      <p:tavLst>
                                        <p:tav tm="0">
                                          <p:val>
                                            <p:strVal val="#ppt_x"/>
                                          </p:val>
                                        </p:tav>
                                        <p:tav tm="100000">
                                          <p:val>
                                            <p:strVal val="#ppt_x"/>
                                          </p:val>
                                        </p:tav>
                                      </p:tavLst>
                                    </p:anim>
                                    <p:anim calcmode="lin" valueType="num">
                                      <p:cBhvr>
                                        <p:cTn id="41" dur="1000" fill="hold"/>
                                        <p:tgtEl>
                                          <p:spTgt spid="35">
                                            <p:graphicEl>
                                              <a:dgm id="{A9343F2E-C13E-48CF-8549-EEEB06FEC07C}"/>
                                            </p:graphic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5">
                                            <p:graphicEl>
                                              <a:dgm id="{5EF01F7D-6FC3-4116-87FE-28444473B026}"/>
                                            </p:graphicEl>
                                          </p:spTgt>
                                        </p:tgtEl>
                                        <p:attrNameLst>
                                          <p:attrName>style.visibility</p:attrName>
                                        </p:attrNameLst>
                                      </p:cBhvr>
                                      <p:to>
                                        <p:strVal val="visible"/>
                                      </p:to>
                                    </p:set>
                                    <p:animEffect transition="in" filter="fade">
                                      <p:cBhvr>
                                        <p:cTn id="46" dur="1000"/>
                                        <p:tgtEl>
                                          <p:spTgt spid="35">
                                            <p:graphicEl>
                                              <a:dgm id="{5EF01F7D-6FC3-4116-87FE-28444473B026}"/>
                                            </p:graphicEl>
                                          </p:spTgt>
                                        </p:tgtEl>
                                      </p:cBhvr>
                                    </p:animEffect>
                                    <p:anim calcmode="lin" valueType="num">
                                      <p:cBhvr>
                                        <p:cTn id="47" dur="1000" fill="hold"/>
                                        <p:tgtEl>
                                          <p:spTgt spid="35">
                                            <p:graphicEl>
                                              <a:dgm id="{5EF01F7D-6FC3-4116-87FE-28444473B026}"/>
                                            </p:graphicEl>
                                          </p:spTgt>
                                        </p:tgtEl>
                                        <p:attrNameLst>
                                          <p:attrName>ppt_x</p:attrName>
                                        </p:attrNameLst>
                                      </p:cBhvr>
                                      <p:tavLst>
                                        <p:tav tm="0">
                                          <p:val>
                                            <p:strVal val="#ppt_x"/>
                                          </p:val>
                                        </p:tav>
                                        <p:tav tm="100000">
                                          <p:val>
                                            <p:strVal val="#ppt_x"/>
                                          </p:val>
                                        </p:tav>
                                      </p:tavLst>
                                    </p:anim>
                                    <p:anim calcmode="lin" valueType="num">
                                      <p:cBhvr>
                                        <p:cTn id="48" dur="1000" fill="hold"/>
                                        <p:tgtEl>
                                          <p:spTgt spid="35">
                                            <p:graphicEl>
                                              <a:dgm id="{5EF01F7D-6FC3-4116-87FE-28444473B026}"/>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5">
                                            <p:graphicEl>
                                              <a:dgm id="{80305D6D-B224-493E-ACD7-60C19BE1FA95}"/>
                                            </p:graphicEl>
                                          </p:spTgt>
                                        </p:tgtEl>
                                        <p:attrNameLst>
                                          <p:attrName>style.visibility</p:attrName>
                                        </p:attrNameLst>
                                      </p:cBhvr>
                                      <p:to>
                                        <p:strVal val="visible"/>
                                      </p:to>
                                    </p:set>
                                    <p:animEffect transition="in" filter="fade">
                                      <p:cBhvr>
                                        <p:cTn id="51" dur="1000"/>
                                        <p:tgtEl>
                                          <p:spTgt spid="35">
                                            <p:graphicEl>
                                              <a:dgm id="{80305D6D-B224-493E-ACD7-60C19BE1FA95}"/>
                                            </p:graphicEl>
                                          </p:spTgt>
                                        </p:tgtEl>
                                      </p:cBhvr>
                                    </p:animEffect>
                                    <p:anim calcmode="lin" valueType="num">
                                      <p:cBhvr>
                                        <p:cTn id="52" dur="1000" fill="hold"/>
                                        <p:tgtEl>
                                          <p:spTgt spid="35">
                                            <p:graphicEl>
                                              <a:dgm id="{80305D6D-B224-493E-ACD7-60C19BE1FA95}"/>
                                            </p:graphicEl>
                                          </p:spTgt>
                                        </p:tgtEl>
                                        <p:attrNameLst>
                                          <p:attrName>ppt_x</p:attrName>
                                        </p:attrNameLst>
                                      </p:cBhvr>
                                      <p:tavLst>
                                        <p:tav tm="0">
                                          <p:val>
                                            <p:strVal val="#ppt_x"/>
                                          </p:val>
                                        </p:tav>
                                        <p:tav tm="100000">
                                          <p:val>
                                            <p:strVal val="#ppt_x"/>
                                          </p:val>
                                        </p:tav>
                                      </p:tavLst>
                                    </p:anim>
                                    <p:anim calcmode="lin" valueType="num">
                                      <p:cBhvr>
                                        <p:cTn id="53" dur="1000" fill="hold"/>
                                        <p:tgtEl>
                                          <p:spTgt spid="35">
                                            <p:graphicEl>
                                              <a:dgm id="{80305D6D-B224-493E-ACD7-60C19BE1FA95}"/>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5">
                                            <p:graphicEl>
                                              <a:dgm id="{81E110F4-0AB1-4E65-8165-693C9768F950}"/>
                                            </p:graphicEl>
                                          </p:spTgt>
                                        </p:tgtEl>
                                        <p:attrNameLst>
                                          <p:attrName>style.visibility</p:attrName>
                                        </p:attrNameLst>
                                      </p:cBhvr>
                                      <p:to>
                                        <p:strVal val="visible"/>
                                      </p:to>
                                    </p:set>
                                    <p:animEffect transition="in" filter="fade">
                                      <p:cBhvr>
                                        <p:cTn id="58" dur="1000"/>
                                        <p:tgtEl>
                                          <p:spTgt spid="35">
                                            <p:graphicEl>
                                              <a:dgm id="{81E110F4-0AB1-4E65-8165-693C9768F950}"/>
                                            </p:graphicEl>
                                          </p:spTgt>
                                        </p:tgtEl>
                                      </p:cBhvr>
                                    </p:animEffect>
                                    <p:anim calcmode="lin" valueType="num">
                                      <p:cBhvr>
                                        <p:cTn id="59" dur="1000" fill="hold"/>
                                        <p:tgtEl>
                                          <p:spTgt spid="35">
                                            <p:graphicEl>
                                              <a:dgm id="{81E110F4-0AB1-4E65-8165-693C9768F950}"/>
                                            </p:graphicEl>
                                          </p:spTgt>
                                        </p:tgtEl>
                                        <p:attrNameLst>
                                          <p:attrName>ppt_x</p:attrName>
                                        </p:attrNameLst>
                                      </p:cBhvr>
                                      <p:tavLst>
                                        <p:tav tm="0">
                                          <p:val>
                                            <p:strVal val="#ppt_x"/>
                                          </p:val>
                                        </p:tav>
                                        <p:tav tm="100000">
                                          <p:val>
                                            <p:strVal val="#ppt_x"/>
                                          </p:val>
                                        </p:tav>
                                      </p:tavLst>
                                    </p:anim>
                                    <p:anim calcmode="lin" valueType="num">
                                      <p:cBhvr>
                                        <p:cTn id="60" dur="1000" fill="hold"/>
                                        <p:tgtEl>
                                          <p:spTgt spid="35">
                                            <p:graphicEl>
                                              <a:dgm id="{81E110F4-0AB1-4E65-8165-693C9768F950}"/>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5">
                                            <p:graphicEl>
                                              <a:dgm id="{81B89482-D446-4C52-8470-E1F3A848F5EA}"/>
                                            </p:graphicEl>
                                          </p:spTgt>
                                        </p:tgtEl>
                                        <p:attrNameLst>
                                          <p:attrName>style.visibility</p:attrName>
                                        </p:attrNameLst>
                                      </p:cBhvr>
                                      <p:to>
                                        <p:strVal val="visible"/>
                                      </p:to>
                                    </p:set>
                                    <p:animEffect transition="in" filter="fade">
                                      <p:cBhvr>
                                        <p:cTn id="63" dur="1000"/>
                                        <p:tgtEl>
                                          <p:spTgt spid="35">
                                            <p:graphicEl>
                                              <a:dgm id="{81B89482-D446-4C52-8470-E1F3A848F5EA}"/>
                                            </p:graphicEl>
                                          </p:spTgt>
                                        </p:tgtEl>
                                      </p:cBhvr>
                                    </p:animEffect>
                                    <p:anim calcmode="lin" valueType="num">
                                      <p:cBhvr>
                                        <p:cTn id="64" dur="1000" fill="hold"/>
                                        <p:tgtEl>
                                          <p:spTgt spid="35">
                                            <p:graphicEl>
                                              <a:dgm id="{81B89482-D446-4C52-8470-E1F3A848F5EA}"/>
                                            </p:graphicEl>
                                          </p:spTgt>
                                        </p:tgtEl>
                                        <p:attrNameLst>
                                          <p:attrName>ppt_x</p:attrName>
                                        </p:attrNameLst>
                                      </p:cBhvr>
                                      <p:tavLst>
                                        <p:tav tm="0">
                                          <p:val>
                                            <p:strVal val="#ppt_x"/>
                                          </p:val>
                                        </p:tav>
                                        <p:tav tm="100000">
                                          <p:val>
                                            <p:strVal val="#ppt_x"/>
                                          </p:val>
                                        </p:tav>
                                      </p:tavLst>
                                    </p:anim>
                                    <p:anim calcmode="lin" valueType="num">
                                      <p:cBhvr>
                                        <p:cTn id="65" dur="1000" fill="hold"/>
                                        <p:tgtEl>
                                          <p:spTgt spid="35">
                                            <p:graphicEl>
                                              <a:dgm id="{81B89482-D446-4C52-8470-E1F3A848F5EA}"/>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5">
                                            <p:graphicEl>
                                              <a:dgm id="{86CB26E0-0F1E-470E-979C-985925A8673E}"/>
                                            </p:graphicEl>
                                          </p:spTgt>
                                        </p:tgtEl>
                                        <p:attrNameLst>
                                          <p:attrName>style.visibility</p:attrName>
                                        </p:attrNameLst>
                                      </p:cBhvr>
                                      <p:to>
                                        <p:strVal val="visible"/>
                                      </p:to>
                                    </p:set>
                                    <p:animEffect transition="in" filter="fade">
                                      <p:cBhvr>
                                        <p:cTn id="70" dur="1000"/>
                                        <p:tgtEl>
                                          <p:spTgt spid="35">
                                            <p:graphicEl>
                                              <a:dgm id="{86CB26E0-0F1E-470E-979C-985925A8673E}"/>
                                            </p:graphicEl>
                                          </p:spTgt>
                                        </p:tgtEl>
                                      </p:cBhvr>
                                    </p:animEffect>
                                    <p:anim calcmode="lin" valueType="num">
                                      <p:cBhvr>
                                        <p:cTn id="71" dur="1000" fill="hold"/>
                                        <p:tgtEl>
                                          <p:spTgt spid="35">
                                            <p:graphicEl>
                                              <a:dgm id="{86CB26E0-0F1E-470E-979C-985925A8673E}"/>
                                            </p:graphicEl>
                                          </p:spTgt>
                                        </p:tgtEl>
                                        <p:attrNameLst>
                                          <p:attrName>ppt_x</p:attrName>
                                        </p:attrNameLst>
                                      </p:cBhvr>
                                      <p:tavLst>
                                        <p:tav tm="0">
                                          <p:val>
                                            <p:strVal val="#ppt_x"/>
                                          </p:val>
                                        </p:tav>
                                        <p:tav tm="100000">
                                          <p:val>
                                            <p:strVal val="#ppt_x"/>
                                          </p:val>
                                        </p:tav>
                                      </p:tavLst>
                                    </p:anim>
                                    <p:anim calcmode="lin" valueType="num">
                                      <p:cBhvr>
                                        <p:cTn id="72" dur="1000" fill="hold"/>
                                        <p:tgtEl>
                                          <p:spTgt spid="35">
                                            <p:graphicEl>
                                              <a:dgm id="{86CB26E0-0F1E-470E-979C-985925A8673E}"/>
                                            </p:graphic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5">
                                            <p:graphicEl>
                                              <a:dgm id="{0CCA80FF-CFE2-4998-AFD8-F1D9AA4AC7E3}"/>
                                            </p:graphicEl>
                                          </p:spTgt>
                                        </p:tgtEl>
                                        <p:attrNameLst>
                                          <p:attrName>style.visibility</p:attrName>
                                        </p:attrNameLst>
                                      </p:cBhvr>
                                      <p:to>
                                        <p:strVal val="visible"/>
                                      </p:to>
                                    </p:set>
                                    <p:animEffect transition="in" filter="fade">
                                      <p:cBhvr>
                                        <p:cTn id="75" dur="1000"/>
                                        <p:tgtEl>
                                          <p:spTgt spid="35">
                                            <p:graphicEl>
                                              <a:dgm id="{0CCA80FF-CFE2-4998-AFD8-F1D9AA4AC7E3}"/>
                                            </p:graphicEl>
                                          </p:spTgt>
                                        </p:tgtEl>
                                      </p:cBhvr>
                                    </p:animEffect>
                                    <p:anim calcmode="lin" valueType="num">
                                      <p:cBhvr>
                                        <p:cTn id="76" dur="1000" fill="hold"/>
                                        <p:tgtEl>
                                          <p:spTgt spid="35">
                                            <p:graphicEl>
                                              <a:dgm id="{0CCA80FF-CFE2-4998-AFD8-F1D9AA4AC7E3}"/>
                                            </p:graphicEl>
                                          </p:spTgt>
                                        </p:tgtEl>
                                        <p:attrNameLst>
                                          <p:attrName>ppt_x</p:attrName>
                                        </p:attrNameLst>
                                      </p:cBhvr>
                                      <p:tavLst>
                                        <p:tav tm="0">
                                          <p:val>
                                            <p:strVal val="#ppt_x"/>
                                          </p:val>
                                        </p:tav>
                                        <p:tav tm="100000">
                                          <p:val>
                                            <p:strVal val="#ppt_x"/>
                                          </p:val>
                                        </p:tav>
                                      </p:tavLst>
                                    </p:anim>
                                    <p:anim calcmode="lin" valueType="num">
                                      <p:cBhvr>
                                        <p:cTn id="77" dur="1000" fill="hold"/>
                                        <p:tgtEl>
                                          <p:spTgt spid="35">
                                            <p:graphicEl>
                                              <a:dgm id="{0CCA80FF-CFE2-4998-AFD8-F1D9AA4AC7E3}"/>
                                            </p:graphic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5">
                                            <p:graphicEl>
                                              <a:dgm id="{05F8D728-9468-4753-8E4D-D3CFFD1CE2D1}"/>
                                            </p:graphicEl>
                                          </p:spTgt>
                                        </p:tgtEl>
                                        <p:attrNameLst>
                                          <p:attrName>style.visibility</p:attrName>
                                        </p:attrNameLst>
                                      </p:cBhvr>
                                      <p:to>
                                        <p:strVal val="visible"/>
                                      </p:to>
                                    </p:set>
                                    <p:animEffect transition="in" filter="fade">
                                      <p:cBhvr>
                                        <p:cTn id="82" dur="1000"/>
                                        <p:tgtEl>
                                          <p:spTgt spid="35">
                                            <p:graphicEl>
                                              <a:dgm id="{05F8D728-9468-4753-8E4D-D3CFFD1CE2D1}"/>
                                            </p:graphicEl>
                                          </p:spTgt>
                                        </p:tgtEl>
                                      </p:cBhvr>
                                    </p:animEffect>
                                    <p:anim calcmode="lin" valueType="num">
                                      <p:cBhvr>
                                        <p:cTn id="83" dur="1000" fill="hold"/>
                                        <p:tgtEl>
                                          <p:spTgt spid="35">
                                            <p:graphicEl>
                                              <a:dgm id="{05F8D728-9468-4753-8E4D-D3CFFD1CE2D1}"/>
                                            </p:graphicEl>
                                          </p:spTgt>
                                        </p:tgtEl>
                                        <p:attrNameLst>
                                          <p:attrName>ppt_x</p:attrName>
                                        </p:attrNameLst>
                                      </p:cBhvr>
                                      <p:tavLst>
                                        <p:tav tm="0">
                                          <p:val>
                                            <p:strVal val="#ppt_x"/>
                                          </p:val>
                                        </p:tav>
                                        <p:tav tm="100000">
                                          <p:val>
                                            <p:strVal val="#ppt_x"/>
                                          </p:val>
                                        </p:tav>
                                      </p:tavLst>
                                    </p:anim>
                                    <p:anim calcmode="lin" valueType="num">
                                      <p:cBhvr>
                                        <p:cTn id="84" dur="1000" fill="hold"/>
                                        <p:tgtEl>
                                          <p:spTgt spid="35">
                                            <p:graphicEl>
                                              <a:dgm id="{05F8D728-9468-4753-8E4D-D3CFFD1CE2D1}"/>
                                            </p:graphic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5">
                                            <p:graphicEl>
                                              <a:dgm id="{0D4BBFCF-9002-4946-9FF1-061E96023C91}"/>
                                            </p:graphicEl>
                                          </p:spTgt>
                                        </p:tgtEl>
                                        <p:attrNameLst>
                                          <p:attrName>style.visibility</p:attrName>
                                        </p:attrNameLst>
                                      </p:cBhvr>
                                      <p:to>
                                        <p:strVal val="visible"/>
                                      </p:to>
                                    </p:set>
                                    <p:animEffect transition="in" filter="fade">
                                      <p:cBhvr>
                                        <p:cTn id="87" dur="1000"/>
                                        <p:tgtEl>
                                          <p:spTgt spid="35">
                                            <p:graphicEl>
                                              <a:dgm id="{0D4BBFCF-9002-4946-9FF1-061E96023C91}"/>
                                            </p:graphicEl>
                                          </p:spTgt>
                                        </p:tgtEl>
                                      </p:cBhvr>
                                    </p:animEffect>
                                    <p:anim calcmode="lin" valueType="num">
                                      <p:cBhvr>
                                        <p:cTn id="88" dur="1000" fill="hold"/>
                                        <p:tgtEl>
                                          <p:spTgt spid="35">
                                            <p:graphicEl>
                                              <a:dgm id="{0D4BBFCF-9002-4946-9FF1-061E96023C91}"/>
                                            </p:graphicEl>
                                          </p:spTgt>
                                        </p:tgtEl>
                                        <p:attrNameLst>
                                          <p:attrName>ppt_x</p:attrName>
                                        </p:attrNameLst>
                                      </p:cBhvr>
                                      <p:tavLst>
                                        <p:tav tm="0">
                                          <p:val>
                                            <p:strVal val="#ppt_x"/>
                                          </p:val>
                                        </p:tav>
                                        <p:tav tm="100000">
                                          <p:val>
                                            <p:strVal val="#ppt_x"/>
                                          </p:val>
                                        </p:tav>
                                      </p:tavLst>
                                    </p:anim>
                                    <p:anim calcmode="lin" valueType="num">
                                      <p:cBhvr>
                                        <p:cTn id="89" dur="1000" fill="hold"/>
                                        <p:tgtEl>
                                          <p:spTgt spid="35">
                                            <p:graphicEl>
                                              <a:dgm id="{0D4BBFCF-9002-4946-9FF1-061E96023C91}"/>
                                            </p:graphic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5">
                                            <p:graphicEl>
                                              <a:dgm id="{C645DA2D-E88D-4314-8D0F-BAA79CE79FFD}"/>
                                            </p:graphicEl>
                                          </p:spTgt>
                                        </p:tgtEl>
                                        <p:attrNameLst>
                                          <p:attrName>style.visibility</p:attrName>
                                        </p:attrNameLst>
                                      </p:cBhvr>
                                      <p:to>
                                        <p:strVal val="visible"/>
                                      </p:to>
                                    </p:set>
                                    <p:animEffect transition="in" filter="fade">
                                      <p:cBhvr>
                                        <p:cTn id="92" dur="1000"/>
                                        <p:tgtEl>
                                          <p:spTgt spid="35">
                                            <p:graphicEl>
                                              <a:dgm id="{C645DA2D-E88D-4314-8D0F-BAA79CE79FFD}"/>
                                            </p:graphicEl>
                                          </p:spTgt>
                                        </p:tgtEl>
                                      </p:cBhvr>
                                    </p:animEffect>
                                    <p:anim calcmode="lin" valueType="num">
                                      <p:cBhvr>
                                        <p:cTn id="93" dur="1000" fill="hold"/>
                                        <p:tgtEl>
                                          <p:spTgt spid="35">
                                            <p:graphicEl>
                                              <a:dgm id="{C645DA2D-E88D-4314-8D0F-BAA79CE79FFD}"/>
                                            </p:graphicEl>
                                          </p:spTgt>
                                        </p:tgtEl>
                                        <p:attrNameLst>
                                          <p:attrName>ppt_x</p:attrName>
                                        </p:attrNameLst>
                                      </p:cBhvr>
                                      <p:tavLst>
                                        <p:tav tm="0">
                                          <p:val>
                                            <p:strVal val="#ppt_x"/>
                                          </p:val>
                                        </p:tav>
                                        <p:tav tm="100000">
                                          <p:val>
                                            <p:strVal val="#ppt_x"/>
                                          </p:val>
                                        </p:tav>
                                      </p:tavLst>
                                    </p:anim>
                                    <p:anim calcmode="lin" valueType="num">
                                      <p:cBhvr>
                                        <p:cTn id="94" dur="1000" fill="hold"/>
                                        <p:tgtEl>
                                          <p:spTgt spid="35">
                                            <p:graphicEl>
                                              <a:dgm id="{C645DA2D-E88D-4314-8D0F-BAA79CE79FFD}"/>
                                            </p:graphic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35">
                                            <p:graphicEl>
                                              <a:dgm id="{69AA4CF0-EDD1-4C41-8D16-DE830E404094}"/>
                                            </p:graphicEl>
                                          </p:spTgt>
                                        </p:tgtEl>
                                        <p:attrNameLst>
                                          <p:attrName>style.visibility</p:attrName>
                                        </p:attrNameLst>
                                      </p:cBhvr>
                                      <p:to>
                                        <p:strVal val="visible"/>
                                      </p:to>
                                    </p:set>
                                    <p:animEffect transition="in" filter="fade">
                                      <p:cBhvr>
                                        <p:cTn id="99" dur="1000"/>
                                        <p:tgtEl>
                                          <p:spTgt spid="35">
                                            <p:graphicEl>
                                              <a:dgm id="{69AA4CF0-EDD1-4C41-8D16-DE830E404094}"/>
                                            </p:graphicEl>
                                          </p:spTgt>
                                        </p:tgtEl>
                                      </p:cBhvr>
                                    </p:animEffect>
                                    <p:anim calcmode="lin" valueType="num">
                                      <p:cBhvr>
                                        <p:cTn id="100" dur="1000" fill="hold"/>
                                        <p:tgtEl>
                                          <p:spTgt spid="35">
                                            <p:graphicEl>
                                              <a:dgm id="{69AA4CF0-EDD1-4C41-8D16-DE830E404094}"/>
                                            </p:graphicEl>
                                          </p:spTgt>
                                        </p:tgtEl>
                                        <p:attrNameLst>
                                          <p:attrName>ppt_x</p:attrName>
                                        </p:attrNameLst>
                                      </p:cBhvr>
                                      <p:tavLst>
                                        <p:tav tm="0">
                                          <p:val>
                                            <p:strVal val="#ppt_x"/>
                                          </p:val>
                                        </p:tav>
                                        <p:tav tm="100000">
                                          <p:val>
                                            <p:strVal val="#ppt_x"/>
                                          </p:val>
                                        </p:tav>
                                      </p:tavLst>
                                    </p:anim>
                                    <p:anim calcmode="lin" valueType="num">
                                      <p:cBhvr>
                                        <p:cTn id="101" dur="1000" fill="hold"/>
                                        <p:tgtEl>
                                          <p:spTgt spid="35">
                                            <p:graphicEl>
                                              <a:dgm id="{69AA4CF0-EDD1-4C41-8D16-DE830E404094}"/>
                                            </p:graphic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35">
                                            <p:graphicEl>
                                              <a:dgm id="{AE512631-DE60-4509-90E3-4AA62938CF0F}"/>
                                            </p:graphicEl>
                                          </p:spTgt>
                                        </p:tgtEl>
                                        <p:attrNameLst>
                                          <p:attrName>style.visibility</p:attrName>
                                        </p:attrNameLst>
                                      </p:cBhvr>
                                      <p:to>
                                        <p:strVal val="visible"/>
                                      </p:to>
                                    </p:set>
                                    <p:animEffect transition="in" filter="fade">
                                      <p:cBhvr>
                                        <p:cTn id="104" dur="1000"/>
                                        <p:tgtEl>
                                          <p:spTgt spid="35">
                                            <p:graphicEl>
                                              <a:dgm id="{AE512631-DE60-4509-90E3-4AA62938CF0F}"/>
                                            </p:graphicEl>
                                          </p:spTgt>
                                        </p:tgtEl>
                                      </p:cBhvr>
                                    </p:animEffect>
                                    <p:anim calcmode="lin" valueType="num">
                                      <p:cBhvr>
                                        <p:cTn id="105" dur="1000" fill="hold"/>
                                        <p:tgtEl>
                                          <p:spTgt spid="35">
                                            <p:graphicEl>
                                              <a:dgm id="{AE512631-DE60-4509-90E3-4AA62938CF0F}"/>
                                            </p:graphicEl>
                                          </p:spTgt>
                                        </p:tgtEl>
                                        <p:attrNameLst>
                                          <p:attrName>ppt_x</p:attrName>
                                        </p:attrNameLst>
                                      </p:cBhvr>
                                      <p:tavLst>
                                        <p:tav tm="0">
                                          <p:val>
                                            <p:strVal val="#ppt_x"/>
                                          </p:val>
                                        </p:tav>
                                        <p:tav tm="100000">
                                          <p:val>
                                            <p:strVal val="#ppt_x"/>
                                          </p:val>
                                        </p:tav>
                                      </p:tavLst>
                                    </p:anim>
                                    <p:anim calcmode="lin" valueType="num">
                                      <p:cBhvr>
                                        <p:cTn id="106" dur="1000" fill="hold"/>
                                        <p:tgtEl>
                                          <p:spTgt spid="35">
                                            <p:graphicEl>
                                              <a:dgm id="{AE512631-DE60-4509-90E3-4AA62938CF0F}"/>
                                            </p:graphic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35">
                                            <p:graphicEl>
                                              <a:dgm id="{5189B906-DB29-48CD-A11D-42BA4BCE62AD}"/>
                                            </p:graphicEl>
                                          </p:spTgt>
                                        </p:tgtEl>
                                        <p:attrNameLst>
                                          <p:attrName>style.visibility</p:attrName>
                                        </p:attrNameLst>
                                      </p:cBhvr>
                                      <p:to>
                                        <p:strVal val="visible"/>
                                      </p:to>
                                    </p:set>
                                    <p:animEffect transition="in" filter="fade">
                                      <p:cBhvr>
                                        <p:cTn id="111" dur="1000"/>
                                        <p:tgtEl>
                                          <p:spTgt spid="35">
                                            <p:graphicEl>
                                              <a:dgm id="{5189B906-DB29-48CD-A11D-42BA4BCE62AD}"/>
                                            </p:graphicEl>
                                          </p:spTgt>
                                        </p:tgtEl>
                                      </p:cBhvr>
                                    </p:animEffect>
                                    <p:anim calcmode="lin" valueType="num">
                                      <p:cBhvr>
                                        <p:cTn id="112" dur="1000" fill="hold"/>
                                        <p:tgtEl>
                                          <p:spTgt spid="35">
                                            <p:graphicEl>
                                              <a:dgm id="{5189B906-DB29-48CD-A11D-42BA4BCE62AD}"/>
                                            </p:graphicEl>
                                          </p:spTgt>
                                        </p:tgtEl>
                                        <p:attrNameLst>
                                          <p:attrName>ppt_x</p:attrName>
                                        </p:attrNameLst>
                                      </p:cBhvr>
                                      <p:tavLst>
                                        <p:tav tm="0">
                                          <p:val>
                                            <p:strVal val="#ppt_x"/>
                                          </p:val>
                                        </p:tav>
                                        <p:tav tm="100000">
                                          <p:val>
                                            <p:strVal val="#ppt_x"/>
                                          </p:val>
                                        </p:tav>
                                      </p:tavLst>
                                    </p:anim>
                                    <p:anim calcmode="lin" valueType="num">
                                      <p:cBhvr>
                                        <p:cTn id="113" dur="1000" fill="hold"/>
                                        <p:tgtEl>
                                          <p:spTgt spid="35">
                                            <p:graphicEl>
                                              <a:dgm id="{5189B906-DB29-48CD-A11D-42BA4BCE62AD}"/>
                                            </p:graphic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35">
                                            <p:graphicEl>
                                              <a:dgm id="{24029D05-A6DD-4A4C-BF37-9534450174B0}"/>
                                            </p:graphicEl>
                                          </p:spTgt>
                                        </p:tgtEl>
                                        <p:attrNameLst>
                                          <p:attrName>style.visibility</p:attrName>
                                        </p:attrNameLst>
                                      </p:cBhvr>
                                      <p:to>
                                        <p:strVal val="visible"/>
                                      </p:to>
                                    </p:set>
                                    <p:animEffect transition="in" filter="fade">
                                      <p:cBhvr>
                                        <p:cTn id="116" dur="1000"/>
                                        <p:tgtEl>
                                          <p:spTgt spid="35">
                                            <p:graphicEl>
                                              <a:dgm id="{24029D05-A6DD-4A4C-BF37-9534450174B0}"/>
                                            </p:graphicEl>
                                          </p:spTgt>
                                        </p:tgtEl>
                                      </p:cBhvr>
                                    </p:animEffect>
                                    <p:anim calcmode="lin" valueType="num">
                                      <p:cBhvr>
                                        <p:cTn id="117" dur="1000" fill="hold"/>
                                        <p:tgtEl>
                                          <p:spTgt spid="35">
                                            <p:graphicEl>
                                              <a:dgm id="{24029D05-A6DD-4A4C-BF37-9534450174B0}"/>
                                            </p:graphicEl>
                                          </p:spTgt>
                                        </p:tgtEl>
                                        <p:attrNameLst>
                                          <p:attrName>ppt_x</p:attrName>
                                        </p:attrNameLst>
                                      </p:cBhvr>
                                      <p:tavLst>
                                        <p:tav tm="0">
                                          <p:val>
                                            <p:strVal val="#ppt_x"/>
                                          </p:val>
                                        </p:tav>
                                        <p:tav tm="100000">
                                          <p:val>
                                            <p:strVal val="#ppt_x"/>
                                          </p:val>
                                        </p:tav>
                                      </p:tavLst>
                                    </p:anim>
                                    <p:anim calcmode="lin" valueType="num">
                                      <p:cBhvr>
                                        <p:cTn id="118" dur="1000" fill="hold"/>
                                        <p:tgtEl>
                                          <p:spTgt spid="35">
                                            <p:graphicEl>
                                              <a:dgm id="{24029D05-A6DD-4A4C-BF37-9534450174B0}"/>
                                            </p:graphic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35">
                                            <p:graphicEl>
                                              <a:dgm id="{BDD82AEC-8BAC-4755-AF55-F8D992046BB3}"/>
                                            </p:graphicEl>
                                          </p:spTgt>
                                        </p:tgtEl>
                                        <p:attrNameLst>
                                          <p:attrName>style.visibility</p:attrName>
                                        </p:attrNameLst>
                                      </p:cBhvr>
                                      <p:to>
                                        <p:strVal val="visible"/>
                                      </p:to>
                                    </p:set>
                                    <p:animEffect transition="in" filter="fade">
                                      <p:cBhvr>
                                        <p:cTn id="123" dur="1000"/>
                                        <p:tgtEl>
                                          <p:spTgt spid="35">
                                            <p:graphicEl>
                                              <a:dgm id="{BDD82AEC-8BAC-4755-AF55-F8D992046BB3}"/>
                                            </p:graphicEl>
                                          </p:spTgt>
                                        </p:tgtEl>
                                      </p:cBhvr>
                                    </p:animEffect>
                                    <p:anim calcmode="lin" valueType="num">
                                      <p:cBhvr>
                                        <p:cTn id="124" dur="1000" fill="hold"/>
                                        <p:tgtEl>
                                          <p:spTgt spid="35">
                                            <p:graphicEl>
                                              <a:dgm id="{BDD82AEC-8BAC-4755-AF55-F8D992046BB3}"/>
                                            </p:graphicEl>
                                          </p:spTgt>
                                        </p:tgtEl>
                                        <p:attrNameLst>
                                          <p:attrName>ppt_x</p:attrName>
                                        </p:attrNameLst>
                                      </p:cBhvr>
                                      <p:tavLst>
                                        <p:tav tm="0">
                                          <p:val>
                                            <p:strVal val="#ppt_x"/>
                                          </p:val>
                                        </p:tav>
                                        <p:tav tm="100000">
                                          <p:val>
                                            <p:strVal val="#ppt_x"/>
                                          </p:val>
                                        </p:tav>
                                      </p:tavLst>
                                    </p:anim>
                                    <p:anim calcmode="lin" valueType="num">
                                      <p:cBhvr>
                                        <p:cTn id="125" dur="1000" fill="hold"/>
                                        <p:tgtEl>
                                          <p:spTgt spid="35">
                                            <p:graphicEl>
                                              <a:dgm id="{BDD82AEC-8BAC-4755-AF55-F8D992046BB3}"/>
                                            </p:graphicEl>
                                          </p:spTgt>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5">
                                            <p:graphicEl>
                                              <a:dgm id="{1FF7C03D-C8FE-4761-A9ED-42AA597C3C9C}"/>
                                            </p:graphicEl>
                                          </p:spTgt>
                                        </p:tgtEl>
                                        <p:attrNameLst>
                                          <p:attrName>style.visibility</p:attrName>
                                        </p:attrNameLst>
                                      </p:cBhvr>
                                      <p:to>
                                        <p:strVal val="visible"/>
                                      </p:to>
                                    </p:set>
                                    <p:animEffect transition="in" filter="fade">
                                      <p:cBhvr>
                                        <p:cTn id="128" dur="1000"/>
                                        <p:tgtEl>
                                          <p:spTgt spid="35">
                                            <p:graphicEl>
                                              <a:dgm id="{1FF7C03D-C8FE-4761-A9ED-42AA597C3C9C}"/>
                                            </p:graphicEl>
                                          </p:spTgt>
                                        </p:tgtEl>
                                      </p:cBhvr>
                                    </p:animEffect>
                                    <p:anim calcmode="lin" valueType="num">
                                      <p:cBhvr>
                                        <p:cTn id="129" dur="1000" fill="hold"/>
                                        <p:tgtEl>
                                          <p:spTgt spid="35">
                                            <p:graphicEl>
                                              <a:dgm id="{1FF7C03D-C8FE-4761-A9ED-42AA597C3C9C}"/>
                                            </p:graphicEl>
                                          </p:spTgt>
                                        </p:tgtEl>
                                        <p:attrNameLst>
                                          <p:attrName>ppt_x</p:attrName>
                                        </p:attrNameLst>
                                      </p:cBhvr>
                                      <p:tavLst>
                                        <p:tav tm="0">
                                          <p:val>
                                            <p:strVal val="#ppt_x"/>
                                          </p:val>
                                        </p:tav>
                                        <p:tav tm="100000">
                                          <p:val>
                                            <p:strVal val="#ppt_x"/>
                                          </p:val>
                                        </p:tav>
                                      </p:tavLst>
                                    </p:anim>
                                    <p:anim calcmode="lin" valueType="num">
                                      <p:cBhvr>
                                        <p:cTn id="130" dur="1000" fill="hold"/>
                                        <p:tgtEl>
                                          <p:spTgt spid="35">
                                            <p:graphicEl>
                                              <a:dgm id="{1FF7C03D-C8FE-4761-A9ED-42AA597C3C9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Graphic spid="35"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4023E21A-64A0-48D9-F4E1-687D8D7B8AA1}"/>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F07E0A54-FCDF-9C0D-709E-F7A3CBD17C5A}"/>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18C09DFA-C10D-B3EB-B4C6-A5F23B0D0FB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E13358AD-3E61-432F-90FC-218DEAC03D32}"/>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9F7734DA-8801-A4AB-7179-6B25A071C6F0}"/>
              </a:ext>
            </a:extLst>
          </p:cNvPr>
          <p:cNvSpPr txBox="1"/>
          <p:nvPr/>
        </p:nvSpPr>
        <p:spPr>
          <a:xfrm>
            <a:off x="2614211" y="47652"/>
            <a:ext cx="6107228" cy="584775"/>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(Packages)</a:t>
            </a:r>
          </a:p>
        </p:txBody>
      </p:sp>
      <p:sp>
        <p:nvSpPr>
          <p:cNvPr id="9" name="ZoneTexte 8">
            <a:extLst>
              <a:ext uri="{FF2B5EF4-FFF2-40B4-BE49-F238E27FC236}">
                <a16:creationId xmlns:a16="http://schemas.microsoft.com/office/drawing/2014/main" id="{8A52B79C-506E-EBDC-E13F-94F19ED953D4}"/>
              </a:ext>
            </a:extLst>
          </p:cNvPr>
          <p:cNvSpPr txBox="1"/>
          <p:nvPr/>
        </p:nvSpPr>
        <p:spPr>
          <a:xfrm>
            <a:off x="2235470" y="700312"/>
            <a:ext cx="6107228" cy="1477328"/>
          </a:xfrm>
          <a:prstGeom prst="rect">
            <a:avLst/>
          </a:prstGeom>
          <a:noFill/>
        </p:spPr>
        <p:txBody>
          <a:bodyPr wrap="square">
            <a:spAutoFit/>
          </a:bodyPr>
          <a:lstStyle/>
          <a:p>
            <a:pPr algn="ctr"/>
            <a:r>
              <a:rPr lang="fr-FR">
                <a:solidFill>
                  <a:schemeClr val="bg1">
                    <a:lumMod val="65000"/>
                  </a:schemeClr>
                </a:solidFill>
                <a:latin typeface="Calibri" panose="020F0502020204030204" pitchFamily="34" charset="0"/>
                <a:cs typeface="Calibri" panose="020F0502020204030204" pitchFamily="34" charset="0"/>
              </a:rPr>
              <a:t>A partir de ce use case diagram j’ai crée plusieurs diagrammes de package. Les diagrammes de package (ou diagramme de paquetages) sont des diagrammes structurels utilisés pour représenter l'organisation et la disposition de divers éléments modélisés sous forme de packages. </a:t>
            </a:r>
          </a:p>
        </p:txBody>
      </p:sp>
      <p:pic>
        <p:nvPicPr>
          <p:cNvPr id="25602" name="Picture 2">
            <a:extLst>
              <a:ext uri="{FF2B5EF4-FFF2-40B4-BE49-F238E27FC236}">
                <a16:creationId xmlns:a16="http://schemas.microsoft.com/office/drawing/2014/main" id="{C5D78E45-DAD2-73D3-2456-2E44DBAB09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1097" y="1004032"/>
            <a:ext cx="7513457" cy="5279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a:extLst>
              <a:ext uri="{FF2B5EF4-FFF2-40B4-BE49-F238E27FC236}">
                <a16:creationId xmlns:a16="http://schemas.microsoft.com/office/drawing/2014/main" id="{C032B0A2-319B-237A-7476-6DAE8C79B6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0511" y="1406401"/>
            <a:ext cx="7614043" cy="458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a:extLst>
              <a:ext uri="{FF2B5EF4-FFF2-40B4-BE49-F238E27FC236}">
                <a16:creationId xmlns:a16="http://schemas.microsoft.com/office/drawing/2014/main" id="{E2AC478C-F8A1-A0A6-6EA0-DA7D5B0E21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0803" y="1406401"/>
            <a:ext cx="7513458" cy="458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04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25602"/>
                                        </p:tgtEl>
                                        <p:attrNameLst>
                                          <p:attrName>style.visibility</p:attrName>
                                        </p:attrNameLst>
                                      </p:cBhvr>
                                      <p:to>
                                        <p:strVal val="visible"/>
                                      </p:to>
                                    </p:set>
                                    <p:animEffect transition="in" filter="fade">
                                      <p:cBhvr>
                                        <p:cTn id="16" dur="1000"/>
                                        <p:tgtEl>
                                          <p:spTgt spid="25602"/>
                                        </p:tgtEl>
                                      </p:cBhvr>
                                    </p:animEffect>
                                    <p:anim calcmode="lin" valueType="num">
                                      <p:cBhvr>
                                        <p:cTn id="17" dur="1000" fill="hold"/>
                                        <p:tgtEl>
                                          <p:spTgt spid="25602"/>
                                        </p:tgtEl>
                                        <p:attrNameLst>
                                          <p:attrName>ppt_x</p:attrName>
                                        </p:attrNameLst>
                                      </p:cBhvr>
                                      <p:tavLst>
                                        <p:tav tm="0">
                                          <p:val>
                                            <p:strVal val="#ppt_x"/>
                                          </p:val>
                                        </p:tav>
                                        <p:tav tm="100000">
                                          <p:val>
                                            <p:strVal val="#ppt_x"/>
                                          </p:val>
                                        </p:tav>
                                      </p:tavLst>
                                    </p:anim>
                                    <p:anim calcmode="lin" valueType="num">
                                      <p:cBhvr>
                                        <p:cTn id="18" dur="1000" fill="hold"/>
                                        <p:tgtEl>
                                          <p:spTgt spid="2560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602"/>
                                        </p:tgtEl>
                                        <p:attrNameLst>
                                          <p:attrName>style.visibility</p:attrName>
                                        </p:attrNameLst>
                                      </p:cBhvr>
                                      <p:to>
                                        <p:strVal val="hidden"/>
                                      </p:to>
                                    </p:set>
                                  </p:childTnLst>
                                </p:cTn>
                              </p:par>
                              <p:par>
                                <p:cTn id="23" presetID="42" presetClass="entr" presetSubtype="0" fill="hold" nodeType="withEffect">
                                  <p:stCondLst>
                                    <p:cond delay="0"/>
                                  </p:stCondLst>
                                  <p:childTnLst>
                                    <p:set>
                                      <p:cBhvr>
                                        <p:cTn id="24" dur="1" fill="hold">
                                          <p:stCondLst>
                                            <p:cond delay="0"/>
                                          </p:stCondLst>
                                        </p:cTn>
                                        <p:tgtEl>
                                          <p:spTgt spid="25603"/>
                                        </p:tgtEl>
                                        <p:attrNameLst>
                                          <p:attrName>style.visibility</p:attrName>
                                        </p:attrNameLst>
                                      </p:cBhvr>
                                      <p:to>
                                        <p:strVal val="visible"/>
                                      </p:to>
                                    </p:set>
                                    <p:animEffect transition="in" filter="fade">
                                      <p:cBhvr>
                                        <p:cTn id="25" dur="1000"/>
                                        <p:tgtEl>
                                          <p:spTgt spid="25603"/>
                                        </p:tgtEl>
                                      </p:cBhvr>
                                    </p:animEffect>
                                    <p:anim calcmode="lin" valueType="num">
                                      <p:cBhvr>
                                        <p:cTn id="26" dur="1000" fill="hold"/>
                                        <p:tgtEl>
                                          <p:spTgt spid="25603"/>
                                        </p:tgtEl>
                                        <p:attrNameLst>
                                          <p:attrName>ppt_x</p:attrName>
                                        </p:attrNameLst>
                                      </p:cBhvr>
                                      <p:tavLst>
                                        <p:tav tm="0">
                                          <p:val>
                                            <p:strVal val="#ppt_x"/>
                                          </p:val>
                                        </p:tav>
                                        <p:tav tm="100000">
                                          <p:val>
                                            <p:strVal val="#ppt_x"/>
                                          </p:val>
                                        </p:tav>
                                      </p:tavLst>
                                    </p:anim>
                                    <p:anim calcmode="lin" valueType="num">
                                      <p:cBhvr>
                                        <p:cTn id="27" dur="1000" fill="hold"/>
                                        <p:tgtEl>
                                          <p:spTgt spid="2560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5603"/>
                                        </p:tgtEl>
                                        <p:attrNameLst>
                                          <p:attrName>style.visibility</p:attrName>
                                        </p:attrNameLst>
                                      </p:cBhvr>
                                      <p:to>
                                        <p:strVal val="hidden"/>
                                      </p:to>
                                    </p:set>
                                  </p:childTnLst>
                                </p:cTn>
                              </p:par>
                              <p:par>
                                <p:cTn id="32" presetID="42" presetClass="entr" presetSubtype="0" fill="hold" nodeType="withEffect">
                                  <p:stCondLst>
                                    <p:cond delay="0"/>
                                  </p:stCondLst>
                                  <p:childTnLst>
                                    <p:set>
                                      <p:cBhvr>
                                        <p:cTn id="33" dur="1" fill="hold">
                                          <p:stCondLst>
                                            <p:cond delay="0"/>
                                          </p:stCondLst>
                                        </p:cTn>
                                        <p:tgtEl>
                                          <p:spTgt spid="25604"/>
                                        </p:tgtEl>
                                        <p:attrNameLst>
                                          <p:attrName>style.visibility</p:attrName>
                                        </p:attrNameLst>
                                      </p:cBhvr>
                                      <p:to>
                                        <p:strVal val="visible"/>
                                      </p:to>
                                    </p:set>
                                    <p:animEffect transition="in" filter="fade">
                                      <p:cBhvr>
                                        <p:cTn id="34" dur="1000"/>
                                        <p:tgtEl>
                                          <p:spTgt spid="25604"/>
                                        </p:tgtEl>
                                      </p:cBhvr>
                                    </p:animEffect>
                                    <p:anim calcmode="lin" valueType="num">
                                      <p:cBhvr>
                                        <p:cTn id="35" dur="1000" fill="hold"/>
                                        <p:tgtEl>
                                          <p:spTgt spid="25604"/>
                                        </p:tgtEl>
                                        <p:attrNameLst>
                                          <p:attrName>ppt_x</p:attrName>
                                        </p:attrNameLst>
                                      </p:cBhvr>
                                      <p:tavLst>
                                        <p:tav tm="0">
                                          <p:val>
                                            <p:strVal val="#ppt_x"/>
                                          </p:val>
                                        </p:tav>
                                        <p:tav tm="100000">
                                          <p:val>
                                            <p:strVal val="#ppt_x"/>
                                          </p:val>
                                        </p:tav>
                                      </p:tavLst>
                                    </p:anim>
                                    <p:anim calcmode="lin" valueType="num">
                                      <p:cBhvr>
                                        <p:cTn id="36" dur="1000" fill="hold"/>
                                        <p:tgtEl>
                                          <p:spTgt spid="25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62AA70E7-B99C-EA81-0EB9-DCE77B3D0CD4}"/>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FF97F078-0CED-B4FD-A3B0-6C39284E4B20}"/>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00429EF9-3A87-2730-2E2C-E487C03EBCD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4D6FC4-E5AB-232B-A56A-B337A7F89DF1}"/>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0717CB8D-1435-8DF4-CE47-14841E246360}"/>
              </a:ext>
            </a:extLst>
          </p:cNvPr>
          <p:cNvSpPr txBox="1"/>
          <p:nvPr/>
        </p:nvSpPr>
        <p:spPr>
          <a:xfrm>
            <a:off x="2129589" y="-9954"/>
            <a:ext cx="6107228" cy="584775"/>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(Accueil)</a:t>
            </a:r>
          </a:p>
        </p:txBody>
      </p:sp>
      <p:sp>
        <p:nvSpPr>
          <p:cNvPr id="9" name="ZoneTexte 8">
            <a:extLst>
              <a:ext uri="{FF2B5EF4-FFF2-40B4-BE49-F238E27FC236}">
                <a16:creationId xmlns:a16="http://schemas.microsoft.com/office/drawing/2014/main" id="{42C8003A-470A-4A24-D707-4E1D8FB890EA}"/>
              </a:ext>
            </a:extLst>
          </p:cNvPr>
          <p:cNvSpPr txBox="1"/>
          <p:nvPr/>
        </p:nvSpPr>
        <p:spPr>
          <a:xfrm>
            <a:off x="2225841" y="579915"/>
            <a:ext cx="6107228" cy="966611"/>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Le HomeComponent sera chargé en premier lieu et j’injecterai les composants Login et Register de manière conditionnelle grâce à la directive *NgIf.</a:t>
            </a:r>
          </a:p>
        </p:txBody>
      </p:sp>
      <p:pic>
        <p:nvPicPr>
          <p:cNvPr id="11" name="Image 10">
            <a:extLst>
              <a:ext uri="{FF2B5EF4-FFF2-40B4-BE49-F238E27FC236}">
                <a16:creationId xmlns:a16="http://schemas.microsoft.com/office/drawing/2014/main" id="{2CDF3051-C39E-D311-D30E-28A09EDA0DC5}"/>
              </a:ext>
            </a:extLst>
          </p:cNvPr>
          <p:cNvPicPr>
            <a:picLocks noChangeAspect="1"/>
          </p:cNvPicPr>
          <p:nvPr/>
        </p:nvPicPr>
        <p:blipFill>
          <a:blip r:embed="rId7"/>
          <a:stretch>
            <a:fillRect/>
          </a:stretch>
        </p:blipFill>
        <p:spPr>
          <a:xfrm>
            <a:off x="3580194" y="1546526"/>
            <a:ext cx="3430332" cy="880300"/>
          </a:xfrm>
          <a:prstGeom prst="rect">
            <a:avLst/>
          </a:prstGeom>
        </p:spPr>
      </p:pic>
      <p:sp>
        <p:nvSpPr>
          <p:cNvPr id="14" name="ZoneTexte 13">
            <a:extLst>
              <a:ext uri="{FF2B5EF4-FFF2-40B4-BE49-F238E27FC236}">
                <a16:creationId xmlns:a16="http://schemas.microsoft.com/office/drawing/2014/main" id="{8CB2AA10-DB97-5A10-06FF-C9DBE5CF685A}"/>
              </a:ext>
            </a:extLst>
          </p:cNvPr>
          <p:cNvSpPr txBox="1"/>
          <p:nvPr/>
        </p:nvSpPr>
        <p:spPr>
          <a:xfrm>
            <a:off x="2326705" y="2434607"/>
            <a:ext cx="6107228" cy="966611"/>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Dans le login.component.html nous noterons tout d’abord la présence d’une méthode closeLoginForm() sur une balise &lt;button&gt;. La méthode et l’emitter dans le component.ts:</a:t>
            </a:r>
          </a:p>
        </p:txBody>
      </p:sp>
      <p:pic>
        <p:nvPicPr>
          <p:cNvPr id="26627" name="Picture 3">
            <a:extLst>
              <a:ext uri="{FF2B5EF4-FFF2-40B4-BE49-F238E27FC236}">
                <a16:creationId xmlns:a16="http://schemas.microsoft.com/office/drawing/2014/main" id="{68FA305B-7600-FB00-2492-EB595384AB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8606" y="3401215"/>
            <a:ext cx="2448629" cy="84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ZoneTexte 16">
            <a:extLst>
              <a:ext uri="{FF2B5EF4-FFF2-40B4-BE49-F238E27FC236}">
                <a16:creationId xmlns:a16="http://schemas.microsoft.com/office/drawing/2014/main" id="{8702A1D8-AB47-502E-74AD-B4C5B14EDC8F}"/>
              </a:ext>
            </a:extLst>
          </p:cNvPr>
          <p:cNvSpPr txBox="1"/>
          <p:nvPr/>
        </p:nvSpPr>
        <p:spPr>
          <a:xfrm>
            <a:off x="2129589" y="4261953"/>
            <a:ext cx="6107228" cy="1262974"/>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Celle-ci sert à émettre l’événement de fermeture du composant Login dans le composant Home (grâce à un booléen instancié initialement à false) et qui ensuite redirige l’utilisateur vers l’URL /home en utilisant le routeur et la méthode navigate().</a:t>
            </a:r>
          </a:p>
        </p:txBody>
      </p:sp>
      <p:pic>
        <p:nvPicPr>
          <p:cNvPr id="26628" name="Picture 4">
            <a:extLst>
              <a:ext uri="{FF2B5EF4-FFF2-40B4-BE49-F238E27FC236}">
                <a16:creationId xmlns:a16="http://schemas.microsoft.com/office/drawing/2014/main" id="{76FED7B2-A15A-A09C-2D5D-AD72E06833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1494" y="5545649"/>
            <a:ext cx="2388311" cy="119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588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6627"/>
                                        </p:tgtEl>
                                        <p:attrNameLst>
                                          <p:attrName>style.visibility</p:attrName>
                                        </p:attrNameLst>
                                      </p:cBhvr>
                                      <p:to>
                                        <p:strVal val="visible"/>
                                      </p:to>
                                    </p:set>
                                    <p:animEffect transition="in" filter="fade">
                                      <p:cBhvr>
                                        <p:cTn id="24" dur="1000"/>
                                        <p:tgtEl>
                                          <p:spTgt spid="26627"/>
                                        </p:tgtEl>
                                      </p:cBhvr>
                                    </p:animEffect>
                                    <p:anim calcmode="lin" valueType="num">
                                      <p:cBhvr>
                                        <p:cTn id="25" dur="1000" fill="hold"/>
                                        <p:tgtEl>
                                          <p:spTgt spid="26627"/>
                                        </p:tgtEl>
                                        <p:attrNameLst>
                                          <p:attrName>ppt_x</p:attrName>
                                        </p:attrNameLst>
                                      </p:cBhvr>
                                      <p:tavLst>
                                        <p:tav tm="0">
                                          <p:val>
                                            <p:strVal val="#ppt_x"/>
                                          </p:val>
                                        </p:tav>
                                        <p:tav tm="100000">
                                          <p:val>
                                            <p:strVal val="#ppt_x"/>
                                          </p:val>
                                        </p:tav>
                                      </p:tavLst>
                                    </p:anim>
                                    <p:anim calcmode="lin" valueType="num">
                                      <p:cBhvr>
                                        <p:cTn id="26" dur="1000" fill="hold"/>
                                        <p:tgtEl>
                                          <p:spTgt spid="266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6628"/>
                                        </p:tgtEl>
                                        <p:attrNameLst>
                                          <p:attrName>style.visibility</p:attrName>
                                        </p:attrNameLst>
                                      </p:cBhvr>
                                      <p:to>
                                        <p:strVal val="visible"/>
                                      </p:to>
                                    </p:set>
                                    <p:animEffect transition="in" filter="fade">
                                      <p:cBhvr>
                                        <p:cTn id="36" dur="1000"/>
                                        <p:tgtEl>
                                          <p:spTgt spid="26628"/>
                                        </p:tgtEl>
                                      </p:cBhvr>
                                    </p:animEffect>
                                    <p:anim calcmode="lin" valueType="num">
                                      <p:cBhvr>
                                        <p:cTn id="37" dur="1000" fill="hold"/>
                                        <p:tgtEl>
                                          <p:spTgt spid="26628"/>
                                        </p:tgtEl>
                                        <p:attrNameLst>
                                          <p:attrName>ppt_x</p:attrName>
                                        </p:attrNameLst>
                                      </p:cBhvr>
                                      <p:tavLst>
                                        <p:tav tm="0">
                                          <p:val>
                                            <p:strVal val="#ppt_x"/>
                                          </p:val>
                                        </p:tav>
                                        <p:tav tm="100000">
                                          <p:val>
                                            <p:strVal val="#ppt_x"/>
                                          </p:val>
                                        </p:tav>
                                      </p:tavLst>
                                    </p:anim>
                                    <p:anim calcmode="lin" valueType="num">
                                      <p:cBhvr>
                                        <p:cTn id="38" dur="1000" fill="hold"/>
                                        <p:tgtEl>
                                          <p:spTgt spid="266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F1E6D10F-CBBB-3FF4-2F94-BA89CEB7EE7D}"/>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066290E3-C98B-C90D-EEAA-1D490C3A3B78}"/>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4D101653-1956-78F9-1075-EACC428DE03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743D86A-73F0-24CB-222F-5C9635B6A7D7}"/>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8EBFDA85-C0C3-821C-3C9A-334B514706A2}"/>
              </a:ext>
            </a:extLst>
          </p:cNvPr>
          <p:cNvSpPr txBox="1"/>
          <p:nvPr/>
        </p:nvSpPr>
        <p:spPr>
          <a:xfrm>
            <a:off x="2081464" y="0"/>
            <a:ext cx="6107228" cy="584775"/>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(Form)</a:t>
            </a:r>
          </a:p>
        </p:txBody>
      </p:sp>
      <p:sp>
        <p:nvSpPr>
          <p:cNvPr id="9" name="ZoneTexte 8">
            <a:extLst>
              <a:ext uri="{FF2B5EF4-FFF2-40B4-BE49-F238E27FC236}">
                <a16:creationId xmlns:a16="http://schemas.microsoft.com/office/drawing/2014/main" id="{A0C32A7C-261E-FCEB-EAD5-1A53F70775F3}"/>
              </a:ext>
            </a:extLst>
          </p:cNvPr>
          <p:cNvSpPr txBox="1"/>
          <p:nvPr/>
        </p:nvSpPr>
        <p:spPr>
          <a:xfrm>
            <a:off x="2081464" y="823308"/>
            <a:ext cx="6107228" cy="923330"/>
          </a:xfrm>
          <a:prstGeom prst="rect">
            <a:avLst/>
          </a:prstGeom>
          <a:noFill/>
        </p:spPr>
        <p:txBody>
          <a:bodyPr wrap="square">
            <a:spAutoFit/>
          </a:bodyPr>
          <a:lstStyle/>
          <a:p>
            <a:pPr algn="ctr"/>
            <a:r>
              <a:rPr lang="fr-FR">
                <a:solidFill>
                  <a:schemeClr val="bg1">
                    <a:lumMod val="65000"/>
                  </a:schemeClr>
                </a:solidFill>
                <a:latin typeface="Calibri" panose="020F0502020204030204" pitchFamily="34" charset="0"/>
                <a:cs typeface="Calibri" panose="020F0502020204030204" pitchFamily="34" charset="0"/>
              </a:rPr>
              <a:t>J’importe le ReactiveFormsModule dans mon public.module.ts afin de gérer les formulaires de connexion et de création de compte utilisateur.</a:t>
            </a:r>
          </a:p>
        </p:txBody>
      </p:sp>
      <p:pic>
        <p:nvPicPr>
          <p:cNvPr id="27650" name="Picture 2">
            <a:extLst>
              <a:ext uri="{FF2B5EF4-FFF2-40B4-BE49-F238E27FC236}">
                <a16:creationId xmlns:a16="http://schemas.microsoft.com/office/drawing/2014/main" id="{C432D374-F0AD-8A89-DEDC-CE76B70D76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0553" y="1869397"/>
            <a:ext cx="3929050" cy="3058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11">
            <a:extLst>
              <a:ext uri="{FF2B5EF4-FFF2-40B4-BE49-F238E27FC236}">
                <a16:creationId xmlns:a16="http://schemas.microsoft.com/office/drawing/2014/main" id="{8A85C05E-4E26-BD66-B72F-8EE1DD26C193}"/>
              </a:ext>
            </a:extLst>
          </p:cNvPr>
          <p:cNvSpPr txBox="1"/>
          <p:nvPr/>
        </p:nvSpPr>
        <p:spPr>
          <a:xfrm>
            <a:off x="1911097" y="5111363"/>
            <a:ext cx="6107228" cy="966611"/>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J’utilise ensuite la balise &lt;form&gt; et la classe [formGroup] à laquelle j’attribue un nom afin de lier le formulaire crée dans le component.ts à celui du HTML.</a:t>
            </a:r>
          </a:p>
        </p:txBody>
      </p:sp>
      <p:pic>
        <p:nvPicPr>
          <p:cNvPr id="13" name="Image 12">
            <a:extLst>
              <a:ext uri="{FF2B5EF4-FFF2-40B4-BE49-F238E27FC236}">
                <a16:creationId xmlns:a16="http://schemas.microsoft.com/office/drawing/2014/main" id="{D929B03F-7653-708F-5596-5AA40E7E34C3}"/>
              </a:ext>
            </a:extLst>
          </p:cNvPr>
          <p:cNvPicPr>
            <a:picLocks noChangeAspect="1"/>
          </p:cNvPicPr>
          <p:nvPr/>
        </p:nvPicPr>
        <p:blipFill>
          <a:blip r:embed="rId8"/>
          <a:stretch>
            <a:fillRect/>
          </a:stretch>
        </p:blipFill>
        <p:spPr>
          <a:xfrm>
            <a:off x="2916550" y="6260991"/>
            <a:ext cx="4096322" cy="209579"/>
          </a:xfrm>
          <a:prstGeom prst="rect">
            <a:avLst/>
          </a:prstGeom>
        </p:spPr>
      </p:pic>
    </p:spTree>
    <p:extLst>
      <p:ext uri="{BB962C8B-B14F-4D97-AF65-F5344CB8AC3E}">
        <p14:creationId xmlns:p14="http://schemas.microsoft.com/office/powerpoint/2010/main" val="1621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7650"/>
                                        </p:tgtEl>
                                        <p:attrNameLst>
                                          <p:attrName>style.visibility</p:attrName>
                                        </p:attrNameLst>
                                      </p:cBhvr>
                                      <p:to>
                                        <p:strVal val="visible"/>
                                      </p:to>
                                    </p:set>
                                    <p:animEffect transition="in" filter="fade">
                                      <p:cBhvr>
                                        <p:cTn id="13" dur="1000"/>
                                        <p:tgtEl>
                                          <p:spTgt spid="27650"/>
                                        </p:tgtEl>
                                      </p:cBhvr>
                                    </p:animEffect>
                                    <p:anim calcmode="lin" valueType="num">
                                      <p:cBhvr>
                                        <p:cTn id="14" dur="1000" fill="hold"/>
                                        <p:tgtEl>
                                          <p:spTgt spid="27650"/>
                                        </p:tgtEl>
                                        <p:attrNameLst>
                                          <p:attrName>ppt_x</p:attrName>
                                        </p:attrNameLst>
                                      </p:cBhvr>
                                      <p:tavLst>
                                        <p:tav tm="0">
                                          <p:val>
                                            <p:strVal val="#ppt_x"/>
                                          </p:val>
                                        </p:tav>
                                        <p:tav tm="100000">
                                          <p:val>
                                            <p:strVal val="#ppt_x"/>
                                          </p:val>
                                        </p:tav>
                                      </p:tavLst>
                                    </p:anim>
                                    <p:anim calcmode="lin" valueType="num">
                                      <p:cBhvr>
                                        <p:cTn id="15" dur="1000" fill="hold"/>
                                        <p:tgtEl>
                                          <p:spTgt spid="2765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B23D62E9-2C53-42A9-8517-59DF14BF51A5}"/>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7FA0F82F-127F-40B9-8671-1B0411B2FB97}"/>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59220EF5-7DCB-49DC-821E-9C5C594B2BD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83882E8F-9D8E-4A5A-8161-2393DF58FE79}"/>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CC44BCF2-7141-4166-9834-038253FD21E3}"/>
              </a:ext>
            </a:extLst>
          </p:cNvPr>
          <p:cNvSpPr/>
          <p:nvPr/>
        </p:nvSpPr>
        <p:spPr>
          <a:xfrm>
            <a:off x="3839759" y="9153"/>
            <a:ext cx="2697341" cy="1077218"/>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(Form)</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3" name="ZoneTexte 12">
            <a:extLst>
              <a:ext uri="{FF2B5EF4-FFF2-40B4-BE49-F238E27FC236}">
                <a16:creationId xmlns:a16="http://schemas.microsoft.com/office/drawing/2014/main" id="{D8914D22-0B88-B12A-48EF-3880F522BC33}"/>
              </a:ext>
            </a:extLst>
          </p:cNvPr>
          <p:cNvSpPr txBox="1"/>
          <p:nvPr/>
        </p:nvSpPr>
        <p:spPr>
          <a:xfrm>
            <a:off x="2134815" y="557326"/>
            <a:ext cx="6107228" cy="923330"/>
          </a:xfrm>
          <a:prstGeom prst="rect">
            <a:avLst/>
          </a:prstGeom>
          <a:noFill/>
        </p:spPr>
        <p:txBody>
          <a:bodyPr wrap="square">
            <a:spAutoFit/>
          </a:bodyPr>
          <a:lstStyle/>
          <a:p>
            <a:pPr algn="ctr"/>
            <a:r>
              <a:rPr lang="fr-FR">
                <a:solidFill>
                  <a:schemeClr val="bg1">
                    <a:lumMod val="65000"/>
                  </a:schemeClr>
                </a:solidFill>
                <a:latin typeface="Calibri" panose="020F0502020204030204" pitchFamily="34" charset="0"/>
                <a:cs typeface="Calibri" panose="020F0502020204030204" pitchFamily="34" charset="0"/>
              </a:rPr>
              <a:t>Dans ce FormGroup j’instancie deux objets représentant chaque input, ils me permettent de mettre en place un contrôle de saisie utilisateur.</a:t>
            </a:r>
          </a:p>
        </p:txBody>
      </p:sp>
      <p:pic>
        <p:nvPicPr>
          <p:cNvPr id="28674" name="Picture 2">
            <a:extLst>
              <a:ext uri="{FF2B5EF4-FFF2-40B4-BE49-F238E27FC236}">
                <a16:creationId xmlns:a16="http://schemas.microsoft.com/office/drawing/2014/main" id="{56A91ED7-CF5B-A33A-074E-C03A796F4C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7983" y="1429658"/>
            <a:ext cx="1698017" cy="72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ZoneTexte 15">
            <a:extLst>
              <a:ext uri="{FF2B5EF4-FFF2-40B4-BE49-F238E27FC236}">
                <a16:creationId xmlns:a16="http://schemas.microsoft.com/office/drawing/2014/main" id="{2B315E26-0B44-A581-EF8F-C2C79F655AFA}"/>
              </a:ext>
            </a:extLst>
          </p:cNvPr>
          <p:cNvSpPr txBox="1"/>
          <p:nvPr/>
        </p:nvSpPr>
        <p:spPr>
          <a:xfrm>
            <a:off x="2134814" y="2160160"/>
            <a:ext cx="6107228" cy="1200329"/>
          </a:xfrm>
          <a:prstGeom prst="rect">
            <a:avLst/>
          </a:prstGeom>
          <a:noFill/>
        </p:spPr>
        <p:txBody>
          <a:bodyPr wrap="square">
            <a:spAutoFit/>
          </a:bodyPr>
          <a:lstStyle/>
          <a:p>
            <a:pPr algn="ctr"/>
            <a:r>
              <a:rPr lang="fr-FR">
                <a:solidFill>
                  <a:schemeClr val="bg1">
                    <a:lumMod val="65000"/>
                  </a:schemeClr>
                </a:solidFill>
                <a:latin typeface="Calibri" panose="020F0502020204030204" pitchFamily="34" charset="0"/>
                <a:cs typeface="Calibri" panose="020F0502020204030204" pitchFamily="34" charset="0"/>
              </a:rPr>
              <a:t>Si le formulaire soumis n’est pas valide il fait appel à l’AbstractControl d’Angular et son getter f() et des balises &lt;div&gt; de contrôle de validations sont injectées dans le DOM par Angular grâce à la directive *NgIf.</a:t>
            </a:r>
          </a:p>
        </p:txBody>
      </p:sp>
      <p:pic>
        <p:nvPicPr>
          <p:cNvPr id="28675" name="Picture 3">
            <a:extLst>
              <a:ext uri="{FF2B5EF4-FFF2-40B4-BE49-F238E27FC236}">
                <a16:creationId xmlns:a16="http://schemas.microsoft.com/office/drawing/2014/main" id="{B94D93E2-F939-D79D-DFD6-0EDE7ADBD7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2140" y="3359367"/>
            <a:ext cx="2644960" cy="496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a:extLst>
              <a:ext uri="{FF2B5EF4-FFF2-40B4-BE49-F238E27FC236}">
                <a16:creationId xmlns:a16="http://schemas.microsoft.com/office/drawing/2014/main" id="{8FBF574B-EF61-19F1-76F6-8173E03B90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3740" y="3946096"/>
            <a:ext cx="4853366" cy="89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ZoneTexte 19">
            <a:extLst>
              <a:ext uri="{FF2B5EF4-FFF2-40B4-BE49-F238E27FC236}">
                <a16:creationId xmlns:a16="http://schemas.microsoft.com/office/drawing/2014/main" id="{EE9587EC-4FF6-65EF-CAFD-80B1B8750F07}"/>
              </a:ext>
            </a:extLst>
          </p:cNvPr>
          <p:cNvSpPr txBox="1"/>
          <p:nvPr/>
        </p:nvSpPr>
        <p:spPr>
          <a:xfrm>
            <a:off x="2134814" y="4850806"/>
            <a:ext cx="6107228" cy="670248"/>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Ces mêmes contrôles de validations sont déclarées dans le constructeur du component.ts.</a:t>
            </a:r>
          </a:p>
        </p:txBody>
      </p:sp>
      <p:pic>
        <p:nvPicPr>
          <p:cNvPr id="18" name="Image 17">
            <a:extLst>
              <a:ext uri="{FF2B5EF4-FFF2-40B4-BE49-F238E27FC236}">
                <a16:creationId xmlns:a16="http://schemas.microsoft.com/office/drawing/2014/main" id="{AE5F3725-3F92-2003-1BC3-196255658817}"/>
              </a:ext>
            </a:extLst>
          </p:cNvPr>
          <p:cNvPicPr>
            <a:picLocks noChangeAspect="1"/>
          </p:cNvPicPr>
          <p:nvPr/>
        </p:nvPicPr>
        <p:blipFill>
          <a:blip r:embed="rId10"/>
          <a:stretch>
            <a:fillRect/>
          </a:stretch>
        </p:blipFill>
        <p:spPr>
          <a:xfrm>
            <a:off x="4275612" y="5501413"/>
            <a:ext cx="1942758" cy="1245963"/>
          </a:xfrm>
          <a:prstGeom prst="rect">
            <a:avLst/>
          </a:prstGeom>
        </p:spPr>
      </p:pic>
    </p:spTree>
    <p:extLst>
      <p:ext uri="{BB962C8B-B14F-4D97-AF65-F5344CB8AC3E}">
        <p14:creationId xmlns:p14="http://schemas.microsoft.com/office/powerpoint/2010/main" val="1710476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674"/>
                                        </p:tgtEl>
                                        <p:attrNameLst>
                                          <p:attrName>style.visibility</p:attrName>
                                        </p:attrNameLst>
                                      </p:cBhvr>
                                      <p:to>
                                        <p:strVal val="visible"/>
                                      </p:to>
                                    </p:set>
                                    <p:animEffect transition="in" filter="fade">
                                      <p:cBhvr>
                                        <p:cTn id="12" dur="1000"/>
                                        <p:tgtEl>
                                          <p:spTgt spid="28674"/>
                                        </p:tgtEl>
                                      </p:cBhvr>
                                    </p:animEffect>
                                    <p:anim calcmode="lin" valueType="num">
                                      <p:cBhvr>
                                        <p:cTn id="13" dur="1000" fill="hold"/>
                                        <p:tgtEl>
                                          <p:spTgt spid="28674"/>
                                        </p:tgtEl>
                                        <p:attrNameLst>
                                          <p:attrName>ppt_x</p:attrName>
                                        </p:attrNameLst>
                                      </p:cBhvr>
                                      <p:tavLst>
                                        <p:tav tm="0">
                                          <p:val>
                                            <p:strVal val="#ppt_x"/>
                                          </p:val>
                                        </p:tav>
                                        <p:tav tm="100000">
                                          <p:val>
                                            <p:strVal val="#ppt_x"/>
                                          </p:val>
                                        </p:tav>
                                      </p:tavLst>
                                    </p:anim>
                                    <p:anim calcmode="lin" valueType="num">
                                      <p:cBhvr>
                                        <p:cTn id="14" dur="1000" fill="hold"/>
                                        <p:tgtEl>
                                          <p:spTgt spid="286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8675"/>
                                        </p:tgtEl>
                                        <p:attrNameLst>
                                          <p:attrName>style.visibility</p:attrName>
                                        </p:attrNameLst>
                                      </p:cBhvr>
                                      <p:to>
                                        <p:strVal val="visible"/>
                                      </p:to>
                                    </p:set>
                                    <p:animEffect transition="in" filter="fade">
                                      <p:cBhvr>
                                        <p:cTn id="24" dur="1000"/>
                                        <p:tgtEl>
                                          <p:spTgt spid="28675"/>
                                        </p:tgtEl>
                                      </p:cBhvr>
                                    </p:animEffect>
                                    <p:anim calcmode="lin" valueType="num">
                                      <p:cBhvr>
                                        <p:cTn id="25" dur="1000" fill="hold"/>
                                        <p:tgtEl>
                                          <p:spTgt spid="28675"/>
                                        </p:tgtEl>
                                        <p:attrNameLst>
                                          <p:attrName>ppt_x</p:attrName>
                                        </p:attrNameLst>
                                      </p:cBhvr>
                                      <p:tavLst>
                                        <p:tav tm="0">
                                          <p:val>
                                            <p:strVal val="#ppt_x"/>
                                          </p:val>
                                        </p:tav>
                                        <p:tav tm="100000">
                                          <p:val>
                                            <p:strVal val="#ppt_x"/>
                                          </p:val>
                                        </p:tav>
                                      </p:tavLst>
                                    </p:anim>
                                    <p:anim calcmode="lin" valueType="num">
                                      <p:cBhvr>
                                        <p:cTn id="26" dur="1000" fill="hold"/>
                                        <p:tgtEl>
                                          <p:spTgt spid="2867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8676"/>
                                        </p:tgtEl>
                                        <p:attrNameLst>
                                          <p:attrName>style.visibility</p:attrName>
                                        </p:attrNameLst>
                                      </p:cBhvr>
                                      <p:to>
                                        <p:strVal val="visible"/>
                                      </p:to>
                                    </p:set>
                                    <p:animEffect transition="in" filter="fade">
                                      <p:cBhvr>
                                        <p:cTn id="29" dur="1000"/>
                                        <p:tgtEl>
                                          <p:spTgt spid="28676"/>
                                        </p:tgtEl>
                                      </p:cBhvr>
                                    </p:animEffect>
                                    <p:anim calcmode="lin" valueType="num">
                                      <p:cBhvr>
                                        <p:cTn id="30" dur="1000" fill="hold"/>
                                        <p:tgtEl>
                                          <p:spTgt spid="28676"/>
                                        </p:tgtEl>
                                        <p:attrNameLst>
                                          <p:attrName>ppt_x</p:attrName>
                                        </p:attrNameLst>
                                      </p:cBhvr>
                                      <p:tavLst>
                                        <p:tav tm="0">
                                          <p:val>
                                            <p:strVal val="#ppt_x"/>
                                          </p:val>
                                        </p:tav>
                                        <p:tav tm="100000">
                                          <p:val>
                                            <p:strVal val="#ppt_x"/>
                                          </p:val>
                                        </p:tav>
                                      </p:tavLst>
                                    </p:anim>
                                    <p:anim calcmode="lin" valueType="num">
                                      <p:cBhvr>
                                        <p:cTn id="31" dur="1000" fill="hold"/>
                                        <p:tgtEl>
                                          <p:spTgt spid="2867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3C662F95-7035-0BE6-DE26-A67D8E946175}"/>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F7716DB6-7CD9-ACE4-14F3-0F47CA6D94EA}"/>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73A0FCFC-6C25-D459-A3EE-D0F06287A73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C05514A-DB2B-21FC-3F5A-4024CEE9FD24}"/>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CAACE29C-DEA4-AFA1-4499-6B7555645438}"/>
              </a:ext>
            </a:extLst>
          </p:cNvPr>
          <p:cNvSpPr txBox="1"/>
          <p:nvPr/>
        </p:nvSpPr>
        <p:spPr>
          <a:xfrm>
            <a:off x="2033337" y="7337"/>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(Form)</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pic>
        <p:nvPicPr>
          <p:cNvPr id="29698" name="Picture 2">
            <a:extLst>
              <a:ext uri="{FF2B5EF4-FFF2-40B4-BE49-F238E27FC236}">
                <a16:creationId xmlns:a16="http://schemas.microsoft.com/office/drawing/2014/main" id="{7410FBB4-2334-B04C-0350-6BC0A736BA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728" y="1041242"/>
            <a:ext cx="3710446" cy="145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9">
            <a:extLst>
              <a:ext uri="{FF2B5EF4-FFF2-40B4-BE49-F238E27FC236}">
                <a16:creationId xmlns:a16="http://schemas.microsoft.com/office/drawing/2014/main" id="{5AED1B35-A83A-DD16-33BD-00B0663038A7}"/>
              </a:ext>
            </a:extLst>
          </p:cNvPr>
          <p:cNvSpPr txBox="1"/>
          <p:nvPr/>
        </p:nvSpPr>
        <p:spPr>
          <a:xfrm>
            <a:off x="2033337" y="613847"/>
            <a:ext cx="6107228" cy="375552"/>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Le validator personnalisé pour l’email avec sa regex.</a:t>
            </a:r>
          </a:p>
        </p:txBody>
      </p:sp>
      <p:sp>
        <p:nvSpPr>
          <p:cNvPr id="12" name="ZoneTexte 11">
            <a:extLst>
              <a:ext uri="{FF2B5EF4-FFF2-40B4-BE49-F238E27FC236}">
                <a16:creationId xmlns:a16="http://schemas.microsoft.com/office/drawing/2014/main" id="{9C5C8A2D-EE42-43AB-D8C7-B8C888492FF3}"/>
              </a:ext>
            </a:extLst>
          </p:cNvPr>
          <p:cNvSpPr txBox="1"/>
          <p:nvPr/>
        </p:nvSpPr>
        <p:spPr>
          <a:xfrm>
            <a:off x="2033337" y="2483740"/>
            <a:ext cx="6107228" cy="1262974"/>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Une balise &lt;button&gt; appelle la méthode onSubmit() déclaré dans la balise &lt;form&gt; grâce à l’event (ngSubmit). Celle-ci dirigera l’utilisateur vers l’URL /easygarden si le formulaire et les credentials de login sont valides:</a:t>
            </a:r>
          </a:p>
        </p:txBody>
      </p:sp>
      <p:pic>
        <p:nvPicPr>
          <p:cNvPr id="29699" name="Picture 3">
            <a:extLst>
              <a:ext uri="{FF2B5EF4-FFF2-40B4-BE49-F238E27FC236}">
                <a16:creationId xmlns:a16="http://schemas.microsoft.com/office/drawing/2014/main" id="{07290975-48BC-ABCB-4448-A4456D734B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6136" y="3804464"/>
            <a:ext cx="2341629" cy="64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4">
            <a:extLst>
              <a:ext uri="{FF2B5EF4-FFF2-40B4-BE49-F238E27FC236}">
                <a16:creationId xmlns:a16="http://schemas.microsoft.com/office/drawing/2014/main" id="{DBD75974-A34E-B023-F5BB-C32EDE3D1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3620" y="4624431"/>
            <a:ext cx="3206659" cy="204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40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698"/>
                                        </p:tgtEl>
                                        <p:attrNameLst>
                                          <p:attrName>style.visibility</p:attrName>
                                        </p:attrNameLst>
                                      </p:cBhvr>
                                      <p:to>
                                        <p:strVal val="visible"/>
                                      </p:to>
                                    </p:set>
                                    <p:animEffect transition="in" filter="fade">
                                      <p:cBhvr>
                                        <p:cTn id="12" dur="1000"/>
                                        <p:tgtEl>
                                          <p:spTgt spid="29698"/>
                                        </p:tgtEl>
                                      </p:cBhvr>
                                    </p:animEffect>
                                    <p:anim calcmode="lin" valueType="num">
                                      <p:cBhvr>
                                        <p:cTn id="13" dur="1000" fill="hold"/>
                                        <p:tgtEl>
                                          <p:spTgt spid="29698"/>
                                        </p:tgtEl>
                                        <p:attrNameLst>
                                          <p:attrName>ppt_x</p:attrName>
                                        </p:attrNameLst>
                                      </p:cBhvr>
                                      <p:tavLst>
                                        <p:tav tm="0">
                                          <p:val>
                                            <p:strVal val="#ppt_x"/>
                                          </p:val>
                                        </p:tav>
                                        <p:tav tm="100000">
                                          <p:val>
                                            <p:strVal val="#ppt_x"/>
                                          </p:val>
                                        </p:tav>
                                      </p:tavLst>
                                    </p:anim>
                                    <p:anim calcmode="lin" valueType="num">
                                      <p:cBhvr>
                                        <p:cTn id="14" dur="1000" fill="hold"/>
                                        <p:tgtEl>
                                          <p:spTgt spid="2969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9699"/>
                                        </p:tgtEl>
                                        <p:attrNameLst>
                                          <p:attrName>style.visibility</p:attrName>
                                        </p:attrNameLst>
                                      </p:cBhvr>
                                      <p:to>
                                        <p:strVal val="visible"/>
                                      </p:to>
                                    </p:set>
                                    <p:animEffect transition="in" filter="fade">
                                      <p:cBhvr>
                                        <p:cTn id="24" dur="1000"/>
                                        <p:tgtEl>
                                          <p:spTgt spid="29699"/>
                                        </p:tgtEl>
                                      </p:cBhvr>
                                    </p:animEffect>
                                    <p:anim calcmode="lin" valueType="num">
                                      <p:cBhvr>
                                        <p:cTn id="25" dur="1000" fill="hold"/>
                                        <p:tgtEl>
                                          <p:spTgt spid="29699"/>
                                        </p:tgtEl>
                                        <p:attrNameLst>
                                          <p:attrName>ppt_x</p:attrName>
                                        </p:attrNameLst>
                                      </p:cBhvr>
                                      <p:tavLst>
                                        <p:tav tm="0">
                                          <p:val>
                                            <p:strVal val="#ppt_x"/>
                                          </p:val>
                                        </p:tav>
                                        <p:tav tm="100000">
                                          <p:val>
                                            <p:strVal val="#ppt_x"/>
                                          </p:val>
                                        </p:tav>
                                      </p:tavLst>
                                    </p:anim>
                                    <p:anim calcmode="lin" valueType="num">
                                      <p:cBhvr>
                                        <p:cTn id="26" dur="1000" fill="hold"/>
                                        <p:tgtEl>
                                          <p:spTgt spid="2969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9700"/>
                                        </p:tgtEl>
                                        <p:attrNameLst>
                                          <p:attrName>style.visibility</p:attrName>
                                        </p:attrNameLst>
                                      </p:cBhvr>
                                      <p:to>
                                        <p:strVal val="visible"/>
                                      </p:to>
                                    </p:set>
                                    <p:animEffect transition="in" filter="fade">
                                      <p:cBhvr>
                                        <p:cTn id="29" dur="1000"/>
                                        <p:tgtEl>
                                          <p:spTgt spid="29700"/>
                                        </p:tgtEl>
                                      </p:cBhvr>
                                    </p:animEffect>
                                    <p:anim calcmode="lin" valueType="num">
                                      <p:cBhvr>
                                        <p:cTn id="30" dur="1000" fill="hold"/>
                                        <p:tgtEl>
                                          <p:spTgt spid="29700"/>
                                        </p:tgtEl>
                                        <p:attrNameLst>
                                          <p:attrName>ppt_x</p:attrName>
                                        </p:attrNameLst>
                                      </p:cBhvr>
                                      <p:tavLst>
                                        <p:tav tm="0">
                                          <p:val>
                                            <p:strVal val="#ppt_x"/>
                                          </p:val>
                                        </p:tav>
                                        <p:tav tm="100000">
                                          <p:val>
                                            <p:strVal val="#ppt_x"/>
                                          </p:val>
                                        </p:tav>
                                      </p:tavLst>
                                    </p:anim>
                                    <p:anim calcmode="lin" valueType="num">
                                      <p:cBhvr>
                                        <p:cTn id="31" dur="1000" fill="hold"/>
                                        <p:tgtEl>
                                          <p:spTgt spid="297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06BF9EBA-4B3B-FFBD-4BC4-FAAE2800A6FD}"/>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DD859B45-56BA-8B3D-0392-742584C2CFA7}"/>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501912C4-AE4F-63D1-600F-433CFF8091D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DD30ED7C-4B41-AF93-7C8C-7B5AF1FD9F48}"/>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73285788-8C60-0702-A034-4CE52382AECA}"/>
              </a:ext>
            </a:extLst>
          </p:cNvPr>
          <p:cNvSpPr txBox="1"/>
          <p:nvPr/>
        </p:nvSpPr>
        <p:spPr>
          <a:xfrm>
            <a:off x="2071838" y="593912"/>
            <a:ext cx="6107228" cy="966611"/>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L’interface CredentialsModel qui permet de vérifier que les données reçues respectent une structure et un type explicitement définis.</a:t>
            </a:r>
          </a:p>
        </p:txBody>
      </p:sp>
      <p:pic>
        <p:nvPicPr>
          <p:cNvPr id="30722" name="Picture 2">
            <a:extLst>
              <a:ext uri="{FF2B5EF4-FFF2-40B4-BE49-F238E27FC236}">
                <a16:creationId xmlns:a16="http://schemas.microsoft.com/office/drawing/2014/main" id="{842F93BD-73D8-B81D-55B9-9D596657EC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7383" y="1560523"/>
            <a:ext cx="3196137" cy="96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9">
            <a:extLst>
              <a:ext uri="{FF2B5EF4-FFF2-40B4-BE49-F238E27FC236}">
                <a16:creationId xmlns:a16="http://schemas.microsoft.com/office/drawing/2014/main" id="{B238CE58-2B16-3224-158A-EF2B8D641DBB}"/>
              </a:ext>
            </a:extLst>
          </p:cNvPr>
          <p:cNvSpPr txBox="1"/>
          <p:nvPr/>
        </p:nvSpPr>
        <p:spPr>
          <a:xfrm>
            <a:off x="2071838" y="0"/>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(Form)</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2" name="ZoneTexte 11">
            <a:extLst>
              <a:ext uri="{FF2B5EF4-FFF2-40B4-BE49-F238E27FC236}">
                <a16:creationId xmlns:a16="http://schemas.microsoft.com/office/drawing/2014/main" id="{BBCC00D8-E4D5-7BC7-9C44-459EF32C6F72}"/>
              </a:ext>
            </a:extLst>
          </p:cNvPr>
          <p:cNvSpPr txBox="1"/>
          <p:nvPr/>
        </p:nvSpPr>
        <p:spPr>
          <a:xfrm>
            <a:off x="2071837" y="2782904"/>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(Auth)</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4" name="ZoneTexte 13">
            <a:extLst>
              <a:ext uri="{FF2B5EF4-FFF2-40B4-BE49-F238E27FC236}">
                <a16:creationId xmlns:a16="http://schemas.microsoft.com/office/drawing/2014/main" id="{9DE999C5-A69C-9DCE-2D04-069996C60BEA}"/>
              </a:ext>
            </a:extLst>
          </p:cNvPr>
          <p:cNvSpPr txBox="1"/>
          <p:nvPr/>
        </p:nvSpPr>
        <p:spPr>
          <a:xfrm>
            <a:off x="2071837" y="3321513"/>
            <a:ext cx="6107228" cy="2153731"/>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La propriété value de l’AbstractControl permet de récupérer les valeurs du formulaire pour ensuite les insérer dans la constante typedLoginForm. Celles-ci seront convertis en JSON grâce à la méthode stringify(). J’appelle ensuite la propriété authService et sa méthode logIn() à laquelle je passe en paramètre la constante typedLoginForm et souscris les datas à la propriété tokenService et sa méthode saveToken().</a:t>
            </a:r>
          </a:p>
        </p:txBody>
      </p:sp>
      <p:pic>
        <p:nvPicPr>
          <p:cNvPr id="30723" name="Picture 3">
            <a:extLst>
              <a:ext uri="{FF2B5EF4-FFF2-40B4-BE49-F238E27FC236}">
                <a16:creationId xmlns:a16="http://schemas.microsoft.com/office/drawing/2014/main" id="{4DF874F6-7A99-D7F4-5D0D-007E6C37C7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966" y="5565808"/>
            <a:ext cx="4509769" cy="99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a:extLst>
              <a:ext uri="{FF2B5EF4-FFF2-40B4-BE49-F238E27FC236}">
                <a16:creationId xmlns:a16="http://schemas.microsoft.com/office/drawing/2014/main" id="{FA99C14E-182A-F03A-D9A2-B41261CDF6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0618" y="5565808"/>
            <a:ext cx="2289666" cy="110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67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22"/>
                                        </p:tgtEl>
                                        <p:attrNameLst>
                                          <p:attrName>style.visibility</p:attrName>
                                        </p:attrNameLst>
                                      </p:cBhvr>
                                      <p:to>
                                        <p:strVal val="visible"/>
                                      </p:to>
                                    </p:set>
                                    <p:animEffect transition="in" filter="fade">
                                      <p:cBhvr>
                                        <p:cTn id="12" dur="1000"/>
                                        <p:tgtEl>
                                          <p:spTgt spid="30722"/>
                                        </p:tgtEl>
                                      </p:cBhvr>
                                    </p:animEffect>
                                    <p:anim calcmode="lin" valueType="num">
                                      <p:cBhvr>
                                        <p:cTn id="13" dur="1000" fill="hold"/>
                                        <p:tgtEl>
                                          <p:spTgt spid="30722"/>
                                        </p:tgtEl>
                                        <p:attrNameLst>
                                          <p:attrName>ppt_x</p:attrName>
                                        </p:attrNameLst>
                                      </p:cBhvr>
                                      <p:tavLst>
                                        <p:tav tm="0">
                                          <p:val>
                                            <p:strVal val="#ppt_x"/>
                                          </p:val>
                                        </p:tav>
                                        <p:tav tm="100000">
                                          <p:val>
                                            <p:strVal val="#ppt_x"/>
                                          </p:val>
                                        </p:tav>
                                      </p:tavLst>
                                    </p:anim>
                                    <p:anim calcmode="lin" valueType="num">
                                      <p:cBhvr>
                                        <p:cTn id="14" dur="1000" fill="hold"/>
                                        <p:tgtEl>
                                          <p:spTgt spid="307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0723"/>
                                        </p:tgtEl>
                                        <p:attrNameLst>
                                          <p:attrName>style.visibility</p:attrName>
                                        </p:attrNameLst>
                                      </p:cBhvr>
                                      <p:to>
                                        <p:strVal val="visible"/>
                                      </p:to>
                                    </p:set>
                                    <p:animEffect transition="in" filter="fade">
                                      <p:cBhvr>
                                        <p:cTn id="31" dur="1000"/>
                                        <p:tgtEl>
                                          <p:spTgt spid="30723"/>
                                        </p:tgtEl>
                                      </p:cBhvr>
                                    </p:animEffect>
                                    <p:anim calcmode="lin" valueType="num">
                                      <p:cBhvr>
                                        <p:cTn id="32" dur="1000" fill="hold"/>
                                        <p:tgtEl>
                                          <p:spTgt spid="30723"/>
                                        </p:tgtEl>
                                        <p:attrNameLst>
                                          <p:attrName>ppt_x</p:attrName>
                                        </p:attrNameLst>
                                      </p:cBhvr>
                                      <p:tavLst>
                                        <p:tav tm="0">
                                          <p:val>
                                            <p:strVal val="#ppt_x"/>
                                          </p:val>
                                        </p:tav>
                                        <p:tav tm="100000">
                                          <p:val>
                                            <p:strVal val="#ppt_x"/>
                                          </p:val>
                                        </p:tav>
                                      </p:tavLst>
                                    </p:anim>
                                    <p:anim calcmode="lin" valueType="num">
                                      <p:cBhvr>
                                        <p:cTn id="33" dur="1000" fill="hold"/>
                                        <p:tgtEl>
                                          <p:spTgt spid="3072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0723"/>
                                        </p:tgtEl>
                                        <p:attrNameLst>
                                          <p:attrName>style.visibility</p:attrName>
                                        </p:attrNameLst>
                                      </p:cBhvr>
                                      <p:to>
                                        <p:strVal val="hidden"/>
                                      </p:to>
                                    </p:set>
                                  </p:childTnLst>
                                </p:cTn>
                              </p:par>
                              <p:par>
                                <p:cTn id="38" presetID="42" presetClass="entr" presetSubtype="0" fill="hold" nodeType="withEffect">
                                  <p:stCondLst>
                                    <p:cond delay="0"/>
                                  </p:stCondLst>
                                  <p:childTnLst>
                                    <p:set>
                                      <p:cBhvr>
                                        <p:cTn id="39" dur="1" fill="hold">
                                          <p:stCondLst>
                                            <p:cond delay="0"/>
                                          </p:stCondLst>
                                        </p:cTn>
                                        <p:tgtEl>
                                          <p:spTgt spid="30724"/>
                                        </p:tgtEl>
                                        <p:attrNameLst>
                                          <p:attrName>style.visibility</p:attrName>
                                        </p:attrNameLst>
                                      </p:cBhvr>
                                      <p:to>
                                        <p:strVal val="visible"/>
                                      </p:to>
                                    </p:set>
                                    <p:animEffect transition="in" filter="fade">
                                      <p:cBhvr>
                                        <p:cTn id="40" dur="1000"/>
                                        <p:tgtEl>
                                          <p:spTgt spid="30724"/>
                                        </p:tgtEl>
                                      </p:cBhvr>
                                    </p:animEffect>
                                    <p:anim calcmode="lin" valueType="num">
                                      <p:cBhvr>
                                        <p:cTn id="41" dur="1000" fill="hold"/>
                                        <p:tgtEl>
                                          <p:spTgt spid="30724"/>
                                        </p:tgtEl>
                                        <p:attrNameLst>
                                          <p:attrName>ppt_x</p:attrName>
                                        </p:attrNameLst>
                                      </p:cBhvr>
                                      <p:tavLst>
                                        <p:tav tm="0">
                                          <p:val>
                                            <p:strVal val="#ppt_x"/>
                                          </p:val>
                                        </p:tav>
                                        <p:tav tm="100000">
                                          <p:val>
                                            <p:strVal val="#ppt_x"/>
                                          </p:val>
                                        </p:tav>
                                      </p:tavLst>
                                    </p:anim>
                                    <p:anim calcmode="lin" valueType="num">
                                      <p:cBhvr>
                                        <p:cTn id="42" dur="1000" fill="hold"/>
                                        <p:tgtEl>
                                          <p:spTgt spid="307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353E92EE-8EAF-5057-3609-380AED2A9B98}"/>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1B38E89B-CF45-1058-C01A-18665C0547D2}"/>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13FD51F5-9A9F-46B8-1F6F-41A26BD26DF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14D8E439-F8E3-63B8-9997-AE16446CF23F}"/>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2">
            <a:extLst>
              <a:ext uri="{FF2B5EF4-FFF2-40B4-BE49-F238E27FC236}">
                <a16:creationId xmlns:a16="http://schemas.microsoft.com/office/drawing/2014/main" id="{B88B60CB-9F19-923A-ADFD-51F95CEC3BBC}"/>
              </a:ext>
            </a:extLst>
          </p:cNvPr>
          <p:cNvSpPr>
            <a:spLocks noChangeArrowheads="1"/>
          </p:cNvSpPr>
          <p:nvPr/>
        </p:nvSpPr>
        <p:spPr bwMode="auto">
          <a:xfrm>
            <a:off x="2105964" y="1310651"/>
            <a:ext cx="64004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a:solidFill>
                  <a:schemeClr val="bg1">
                    <a:lumMod val="65000"/>
                  </a:schemeClr>
                </a:solidFill>
                <a:latin typeface="Calibri" panose="020F0502020204030204" pitchFamily="34" charset="0"/>
                <a:cs typeface="Calibri" panose="020F0502020204030204" pitchFamily="34" charset="0"/>
              </a:rPr>
              <a:t>J’ai défini les URI de l’API à appeler dans le fichier environments.ts.</a:t>
            </a:r>
          </a:p>
        </p:txBody>
      </p:sp>
      <p:pic>
        <p:nvPicPr>
          <p:cNvPr id="39937" name="Picture 1">
            <a:extLst>
              <a:ext uri="{FF2B5EF4-FFF2-40B4-BE49-F238E27FC236}">
                <a16:creationId xmlns:a16="http://schemas.microsoft.com/office/drawing/2014/main" id="{EA78ADEC-6300-81AA-2943-4F8ADE6512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8284" y="1855436"/>
            <a:ext cx="2954153" cy="3998192"/>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ABD3A493-6614-F92D-5E23-45531A5840A9}"/>
              </a:ext>
            </a:extLst>
          </p:cNvPr>
          <p:cNvSpPr txBox="1"/>
          <p:nvPr/>
        </p:nvSpPr>
        <p:spPr>
          <a:xfrm>
            <a:off x="1598035" y="233433"/>
            <a:ext cx="7416264"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(URI)</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667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9937"/>
                                        </p:tgtEl>
                                        <p:attrNameLst>
                                          <p:attrName>style.visibility</p:attrName>
                                        </p:attrNameLst>
                                      </p:cBhvr>
                                      <p:to>
                                        <p:strVal val="visible"/>
                                      </p:to>
                                    </p:set>
                                    <p:animEffect transition="in" filter="fade">
                                      <p:cBhvr>
                                        <p:cTn id="12" dur="1000"/>
                                        <p:tgtEl>
                                          <p:spTgt spid="39937"/>
                                        </p:tgtEl>
                                      </p:cBhvr>
                                    </p:animEffect>
                                    <p:anim calcmode="lin" valueType="num">
                                      <p:cBhvr>
                                        <p:cTn id="13" dur="1000" fill="hold"/>
                                        <p:tgtEl>
                                          <p:spTgt spid="39937"/>
                                        </p:tgtEl>
                                        <p:attrNameLst>
                                          <p:attrName>ppt_x</p:attrName>
                                        </p:attrNameLst>
                                      </p:cBhvr>
                                      <p:tavLst>
                                        <p:tav tm="0">
                                          <p:val>
                                            <p:strVal val="#ppt_x"/>
                                          </p:val>
                                        </p:tav>
                                        <p:tav tm="100000">
                                          <p:val>
                                            <p:strVal val="#ppt_x"/>
                                          </p:val>
                                        </p:tav>
                                      </p:tavLst>
                                    </p:anim>
                                    <p:anim calcmode="lin" valueType="num">
                                      <p:cBhvr>
                                        <p:cTn id="14" dur="1000" fill="hold"/>
                                        <p:tgtEl>
                                          <p:spTgt spid="399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E00145DC-A2EB-7029-04B9-BE5D0BD8CB50}"/>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A6E000CC-BC2E-B01C-7283-066631AC3FF2}"/>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A943A8E5-8581-A71E-A7C3-699156EC59B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14D7A384-55DE-9C3C-81AC-860030D337EF}"/>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4144C936-F207-6439-D8D7-48661743AFA2}"/>
              </a:ext>
            </a:extLst>
          </p:cNvPr>
          <p:cNvSpPr txBox="1"/>
          <p:nvPr/>
        </p:nvSpPr>
        <p:spPr>
          <a:xfrm>
            <a:off x="2341345" y="182406"/>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(Interceptor)</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9" name="ZoneTexte 8">
            <a:extLst>
              <a:ext uri="{FF2B5EF4-FFF2-40B4-BE49-F238E27FC236}">
                <a16:creationId xmlns:a16="http://schemas.microsoft.com/office/drawing/2014/main" id="{B435037A-696D-E075-6EE4-7D6951FCB8E7}"/>
              </a:ext>
            </a:extLst>
          </p:cNvPr>
          <p:cNvSpPr txBox="1"/>
          <p:nvPr/>
        </p:nvSpPr>
        <p:spPr>
          <a:xfrm>
            <a:off x="2341345" y="1136714"/>
            <a:ext cx="6107228" cy="4524315"/>
          </a:xfrm>
          <a:prstGeom prst="rect">
            <a:avLst/>
          </a:prstGeom>
          <a:noFill/>
        </p:spPr>
        <p:txBody>
          <a:bodyPr wrap="square">
            <a:spAutoFit/>
          </a:bodyPr>
          <a:lstStyle/>
          <a:p>
            <a:pPr algn="ctr"/>
            <a:r>
              <a:rPr lang="fr-FR">
                <a:solidFill>
                  <a:schemeClr val="bg1">
                    <a:lumMod val="65000"/>
                  </a:schemeClr>
                </a:solidFill>
                <a:latin typeface="Calibri" panose="020F0502020204030204" pitchFamily="34" charset="0"/>
                <a:cs typeface="Calibri" panose="020F0502020204030204" pitchFamily="34" charset="0"/>
              </a:rPr>
              <a:t>Chaque requête sera soumise à l’interceptor grâce à la méthode intercept() et du fait d’avoir déclaré celle-ci comme provider dans l’app.module.ts (un provider est un objet que l'on déclare à Angular pour qu'il puisse l'injecter dans l'application). Celui-ci créera un clone de cette requête car une requête ne peut être modifié. Un interceptor permet d’intercepter les requêtes HTTP entrantes et sortantes afin de les modifier ou d’implémenter une mécanique logicielle particulière, ici un header d’authorisation. Dans notre cas, nous avons pu constater que tous mes appels HTTP ne sont jamais décorés avec le token, nous aurions pu le faire pour chaque méthode mais l’interceptor est là pour nous simplifier la vie. J’intercepte donc ce qui sort, je clone la requête et j’ajoute mon token. La méthode intercept() passe ensuite la nouvelle requête à la méthode next.handle() pour lui permettre de continuer son chemin.</a:t>
            </a:r>
          </a:p>
        </p:txBody>
      </p:sp>
      <p:pic>
        <p:nvPicPr>
          <p:cNvPr id="38913" name="Picture 1">
            <a:extLst>
              <a:ext uri="{FF2B5EF4-FFF2-40B4-BE49-F238E27FC236}">
                <a16:creationId xmlns:a16="http://schemas.microsoft.com/office/drawing/2014/main" id="{03E0D3FC-E41E-934A-977B-260A719F95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8286" y="877488"/>
            <a:ext cx="5759305" cy="567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733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38913"/>
                                        </p:tgtEl>
                                        <p:attrNameLst>
                                          <p:attrName>style.visibility</p:attrName>
                                        </p:attrNameLst>
                                      </p:cBhvr>
                                      <p:to>
                                        <p:strVal val="visible"/>
                                      </p:to>
                                    </p:set>
                                    <p:animEffect transition="in" filter="fade">
                                      <p:cBhvr>
                                        <p:cTn id="16" dur="1000"/>
                                        <p:tgtEl>
                                          <p:spTgt spid="38913"/>
                                        </p:tgtEl>
                                      </p:cBhvr>
                                    </p:animEffect>
                                    <p:anim calcmode="lin" valueType="num">
                                      <p:cBhvr>
                                        <p:cTn id="17" dur="1000" fill="hold"/>
                                        <p:tgtEl>
                                          <p:spTgt spid="38913"/>
                                        </p:tgtEl>
                                        <p:attrNameLst>
                                          <p:attrName>ppt_x</p:attrName>
                                        </p:attrNameLst>
                                      </p:cBhvr>
                                      <p:tavLst>
                                        <p:tav tm="0">
                                          <p:val>
                                            <p:strVal val="#ppt_x"/>
                                          </p:val>
                                        </p:tav>
                                        <p:tav tm="100000">
                                          <p:val>
                                            <p:strVal val="#ppt_x"/>
                                          </p:val>
                                        </p:tav>
                                      </p:tavLst>
                                    </p:anim>
                                    <p:anim calcmode="lin" valueType="num">
                                      <p:cBhvr>
                                        <p:cTn id="18" dur="1000" fill="hold"/>
                                        <p:tgtEl>
                                          <p:spTgt spid="389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2553D26E-B62D-04FF-08C3-EBBD13BFFBFC}"/>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DD89E059-A496-146F-6B05-D0B95E4F6B63}"/>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C509F63F-773D-E073-172A-27C6EC9AA21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819C114-A6F2-BE84-1839-9F12353C84E7}"/>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A022EF7B-647C-7DCA-C48A-795A02C50951}"/>
              </a:ext>
            </a:extLst>
          </p:cNvPr>
          <p:cNvSpPr txBox="1"/>
          <p:nvPr/>
        </p:nvSpPr>
        <p:spPr>
          <a:xfrm>
            <a:off x="2225843" y="36212"/>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(Guard)</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8" name="Rectangle 2">
            <a:extLst>
              <a:ext uri="{FF2B5EF4-FFF2-40B4-BE49-F238E27FC236}">
                <a16:creationId xmlns:a16="http://schemas.microsoft.com/office/drawing/2014/main" id="{CE8FAF79-671D-91DD-96A3-D81BEEE8B06D}"/>
              </a:ext>
            </a:extLst>
          </p:cNvPr>
          <p:cNvSpPr>
            <a:spLocks noChangeArrowheads="1"/>
          </p:cNvSpPr>
          <p:nvPr/>
        </p:nvSpPr>
        <p:spPr bwMode="auto">
          <a:xfrm>
            <a:off x="3012705" y="1113430"/>
            <a:ext cx="482867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a:solidFill>
                  <a:schemeClr val="bg1">
                    <a:lumMod val="65000"/>
                  </a:schemeClr>
                </a:solidFill>
                <a:latin typeface="Calibri" panose="020F0502020204030204" pitchFamily="34" charset="0"/>
                <a:cs typeface="Calibri" panose="020F0502020204030204" pitchFamily="34" charset="0"/>
              </a:rPr>
              <a:t>Le Guard entre alors en action, il permet de contrôler l'accès à une route, celui-ci est implémenté au niveau du routing. Le Guard ne doit en aucun cas être considéré comme un mécanisme de sécurité. Tout d’abord la classe doit implémenter l’interface </a:t>
            </a:r>
            <a:r>
              <a:rPr lang="fr-FR" altLang="fr-FR">
                <a:solidFill>
                  <a:schemeClr val="bg1">
                    <a:lumMod val="65000"/>
                  </a:schemeClr>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CanActivate</a:t>
            </a:r>
            <a:r>
              <a:rPr lang="fr-FR" altLang="fr-FR">
                <a:solidFill>
                  <a:schemeClr val="bg1">
                    <a:lumMod val="65000"/>
                  </a:schemeClr>
                </a:solidFill>
                <a:latin typeface="Calibri" panose="020F0502020204030204" pitchFamily="34" charset="0"/>
                <a:cs typeface="Calibri" panose="020F050202020403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pPr>
            <a:r>
              <a:rPr lang="fr-FR" altLang="fr-FR">
                <a:solidFill>
                  <a:schemeClr val="bg1">
                    <a:lumMod val="65000"/>
                  </a:schemeClr>
                </a:solidFill>
                <a:latin typeface="Calibri" panose="020F0502020204030204" pitchFamily="34" charset="0"/>
                <a:cs typeface="Calibri" panose="020F0502020204030204" pitchFamily="34" charset="0"/>
              </a:rPr>
              <a:t>Lorsqu’un utilisateur essaie d'accéder à une route protégée, le guard est appelé et vérifie l'état d'authentification de l'utilisateur. S'il est authentifié (méthode isLogged() de la propriété tokenService) la méthode CanActivate() retourne True et charge le module de la route /easygarden. Sinon on redirige l'utilisateur vers la page de login pour lui permettre de se connecter.</a:t>
            </a:r>
          </a:p>
        </p:txBody>
      </p:sp>
      <p:pic>
        <p:nvPicPr>
          <p:cNvPr id="36865" name="Picture 1">
            <a:extLst>
              <a:ext uri="{FF2B5EF4-FFF2-40B4-BE49-F238E27FC236}">
                <a16:creationId xmlns:a16="http://schemas.microsoft.com/office/drawing/2014/main" id="{3703AEAF-5E55-04C4-5B71-A93BEE4FB8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1097" y="1753399"/>
            <a:ext cx="7181258" cy="335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95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36865"/>
                                        </p:tgtEl>
                                        <p:attrNameLst>
                                          <p:attrName>style.visibility</p:attrName>
                                        </p:attrNameLst>
                                      </p:cBhvr>
                                      <p:to>
                                        <p:strVal val="visible"/>
                                      </p:to>
                                    </p:set>
                                    <p:animEffect transition="in" filter="fade">
                                      <p:cBhvr>
                                        <p:cTn id="16" dur="1000"/>
                                        <p:tgtEl>
                                          <p:spTgt spid="36865"/>
                                        </p:tgtEl>
                                      </p:cBhvr>
                                    </p:animEffect>
                                    <p:anim calcmode="lin" valueType="num">
                                      <p:cBhvr>
                                        <p:cTn id="17" dur="1000" fill="hold"/>
                                        <p:tgtEl>
                                          <p:spTgt spid="36865"/>
                                        </p:tgtEl>
                                        <p:attrNameLst>
                                          <p:attrName>ppt_x</p:attrName>
                                        </p:attrNameLst>
                                      </p:cBhvr>
                                      <p:tavLst>
                                        <p:tav tm="0">
                                          <p:val>
                                            <p:strVal val="#ppt_x"/>
                                          </p:val>
                                        </p:tav>
                                        <p:tav tm="100000">
                                          <p:val>
                                            <p:strVal val="#ppt_x"/>
                                          </p:val>
                                        </p:tav>
                                      </p:tavLst>
                                    </p:anim>
                                    <p:anim calcmode="lin" valueType="num">
                                      <p:cBhvr>
                                        <p:cTn id="18" dur="1000" fill="hold"/>
                                        <p:tgtEl>
                                          <p:spTgt spid="368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46A3893A-A709-FE58-FE9A-E6B6F7BFD1C9}"/>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ABA98D19-E17F-7D2E-F3AD-E854FD6D7C2C}"/>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E87EE6E3-EB08-373F-4DE5-362E5CE84E8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513CA88A-D4C9-5075-B78B-C639C26D2277}"/>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04341403-CEF8-29DD-C173-8EDABE4589EB}"/>
              </a:ext>
            </a:extLst>
          </p:cNvPr>
          <p:cNvSpPr txBox="1"/>
          <p:nvPr/>
        </p:nvSpPr>
        <p:spPr>
          <a:xfrm>
            <a:off x="2158465" y="36212"/>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(404)</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9" name="ZoneTexte 8">
            <a:extLst>
              <a:ext uri="{FF2B5EF4-FFF2-40B4-BE49-F238E27FC236}">
                <a16:creationId xmlns:a16="http://schemas.microsoft.com/office/drawing/2014/main" id="{EAA167A7-E733-5D16-A847-E6C2099397A7}"/>
              </a:ext>
            </a:extLst>
          </p:cNvPr>
          <p:cNvSpPr txBox="1"/>
          <p:nvPr/>
        </p:nvSpPr>
        <p:spPr>
          <a:xfrm>
            <a:off x="2350971" y="1825659"/>
            <a:ext cx="6107228" cy="1559338"/>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J’en profite ici pour présenter le composant d’erreur 404. Une erreur 404 est un code d’erreur HTTP transmis par un serveur web quand une ressource demandée est inexistante,indisponible ou que le serveur n’arrive pas à la trouver.</a:t>
            </a:r>
          </a:p>
        </p:txBody>
      </p:sp>
      <p:pic>
        <p:nvPicPr>
          <p:cNvPr id="37889" name="Picture 1">
            <a:extLst>
              <a:ext uri="{FF2B5EF4-FFF2-40B4-BE49-F238E27FC236}">
                <a16:creationId xmlns:a16="http://schemas.microsoft.com/office/drawing/2014/main" id="{3D0AC588-6818-F61B-2142-3087D1ECD6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679" y="1318644"/>
            <a:ext cx="4981811" cy="358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11">
            <a:extLst>
              <a:ext uri="{FF2B5EF4-FFF2-40B4-BE49-F238E27FC236}">
                <a16:creationId xmlns:a16="http://schemas.microsoft.com/office/drawing/2014/main" id="{A3797542-34B0-AD8A-0DC7-15965702234D}"/>
              </a:ext>
            </a:extLst>
          </p:cNvPr>
          <p:cNvSpPr txBox="1"/>
          <p:nvPr/>
        </p:nvSpPr>
        <p:spPr>
          <a:xfrm>
            <a:off x="2350970" y="5173084"/>
            <a:ext cx="6107228" cy="966611"/>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Deux simple astérix dans le routeur permettent à Angular de sélectionner cette route chaque fois que l'URL demandée ne correspond à aucun autre chemin du routeur.</a:t>
            </a:r>
          </a:p>
        </p:txBody>
      </p:sp>
    </p:spTree>
    <p:extLst>
      <p:ext uri="{BB962C8B-B14F-4D97-AF65-F5344CB8AC3E}">
        <p14:creationId xmlns:p14="http://schemas.microsoft.com/office/powerpoint/2010/main" val="355505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37889"/>
                                        </p:tgtEl>
                                        <p:attrNameLst>
                                          <p:attrName>style.visibility</p:attrName>
                                        </p:attrNameLst>
                                      </p:cBhvr>
                                      <p:to>
                                        <p:strVal val="visible"/>
                                      </p:to>
                                    </p:set>
                                    <p:animEffect transition="in" filter="fade">
                                      <p:cBhvr>
                                        <p:cTn id="16" dur="1000"/>
                                        <p:tgtEl>
                                          <p:spTgt spid="37889"/>
                                        </p:tgtEl>
                                      </p:cBhvr>
                                    </p:animEffect>
                                    <p:anim calcmode="lin" valueType="num">
                                      <p:cBhvr>
                                        <p:cTn id="17" dur="1000" fill="hold"/>
                                        <p:tgtEl>
                                          <p:spTgt spid="37889"/>
                                        </p:tgtEl>
                                        <p:attrNameLst>
                                          <p:attrName>ppt_x</p:attrName>
                                        </p:attrNameLst>
                                      </p:cBhvr>
                                      <p:tavLst>
                                        <p:tav tm="0">
                                          <p:val>
                                            <p:strVal val="#ppt_x"/>
                                          </p:val>
                                        </p:tav>
                                        <p:tav tm="100000">
                                          <p:val>
                                            <p:strVal val="#ppt_x"/>
                                          </p:val>
                                        </p:tav>
                                      </p:tavLst>
                                    </p:anim>
                                    <p:anim calcmode="lin" valueType="num">
                                      <p:cBhvr>
                                        <p:cTn id="18" dur="1000" fill="hold"/>
                                        <p:tgtEl>
                                          <p:spTgt spid="3788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D2A397-89C0-4A76-A4ED-C36FEE215EFF}"/>
              </a:ext>
            </a:extLst>
          </p:cNvPr>
          <p:cNvSpPr/>
          <p:nvPr/>
        </p:nvSpPr>
        <p:spPr>
          <a:xfrm>
            <a:off x="3533929" y="243295"/>
            <a:ext cx="3137397"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Résumé du projet</a:t>
            </a:r>
          </a:p>
        </p:txBody>
      </p:sp>
      <p:pic>
        <p:nvPicPr>
          <p:cNvPr id="10" name="Espace réservé du contenu 4">
            <a:hlinkClick r:id="rId3" action="ppaction://program"/>
            <a:extLst>
              <a:ext uri="{FF2B5EF4-FFF2-40B4-BE49-F238E27FC236}">
                <a16:creationId xmlns:a16="http://schemas.microsoft.com/office/drawing/2014/main" id="{F85EE17D-F633-4F40-83CB-D3D8B8AAD3D6}"/>
              </a:ext>
            </a:extLst>
          </p:cNvPr>
          <p:cNvPicPr>
            <a:picLocks noChangeAspect="1"/>
          </p:cNvPicPr>
          <p:nvPr/>
        </p:nvPicPr>
        <p:blipFill>
          <a:blip r:embed="rId4"/>
          <a:stretch>
            <a:fillRect/>
          </a:stretch>
        </p:blipFill>
        <p:spPr>
          <a:xfrm>
            <a:off x="231369"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graphicFrame>
        <p:nvGraphicFramePr>
          <p:cNvPr id="11" name="Diagramme 10">
            <a:extLst>
              <a:ext uri="{FF2B5EF4-FFF2-40B4-BE49-F238E27FC236}">
                <a16:creationId xmlns:a16="http://schemas.microsoft.com/office/drawing/2014/main" id="{AFCC112C-1DD7-4DDB-B38D-366816BCF350}"/>
              </a:ext>
            </a:extLst>
          </p:cNvPr>
          <p:cNvGraphicFramePr/>
          <p:nvPr>
            <p:extLst>
              <p:ext uri="{D42A27DB-BD31-4B8C-83A1-F6EECF244321}">
                <p14:modId xmlns:p14="http://schemas.microsoft.com/office/powerpoint/2010/main" val="2009630400"/>
              </p:ext>
            </p:extLst>
          </p:nvPr>
        </p:nvGraphicFramePr>
        <p:xfrm>
          <a:off x="1499617" y="2237139"/>
          <a:ext cx="6373368" cy="43126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ZoneTexte 11">
            <a:extLst>
              <a:ext uri="{FF2B5EF4-FFF2-40B4-BE49-F238E27FC236}">
                <a16:creationId xmlns:a16="http://schemas.microsoft.com/office/drawing/2014/main" id="{C207B0FB-8051-4DEE-B43D-9227A52DA9F1}"/>
              </a:ext>
            </a:extLst>
          </p:cNvPr>
          <p:cNvSpPr txBox="1"/>
          <p:nvPr/>
        </p:nvSpPr>
        <p:spPr>
          <a:xfrm>
            <a:off x="2416048" y="1240217"/>
            <a:ext cx="7983276" cy="584775"/>
          </a:xfrm>
          <a:prstGeom prst="rect">
            <a:avLst/>
          </a:prstGeom>
          <a:noFill/>
        </p:spPr>
        <p:txBody>
          <a:bodyPr wrap="square" rtlCol="0">
            <a:spAutoFit/>
          </a:bodyPr>
          <a:lstStyle/>
          <a:p>
            <a:r>
              <a:rPr lang="fr-FR" sz="1600">
                <a:solidFill>
                  <a:schemeClr val="bg1">
                    <a:lumMod val="65000"/>
                  </a:schemeClr>
                </a:solidFill>
              </a:rPr>
              <a:t>J’ai souhaité développer une application de </a:t>
            </a:r>
          </a:p>
          <a:p>
            <a:r>
              <a:rPr lang="fr-FR" sz="1600">
                <a:solidFill>
                  <a:schemeClr val="bg1">
                    <a:lumMod val="65000"/>
                  </a:schemeClr>
                </a:solidFill>
              </a:rPr>
              <a:t>	gestion d’équipements dans le cadre du domaine des parcs et jardins. </a:t>
            </a:r>
          </a:p>
        </p:txBody>
      </p:sp>
      <p:pic>
        <p:nvPicPr>
          <p:cNvPr id="6" name="Image 5">
            <a:extLst>
              <a:ext uri="{FF2B5EF4-FFF2-40B4-BE49-F238E27FC236}">
                <a16:creationId xmlns:a16="http://schemas.microsoft.com/office/drawing/2014/main" id="{1BED6F7B-7DA4-4BA2-909F-D1CD5D199A4F}"/>
              </a:ext>
            </a:extLst>
          </p:cNvPr>
          <p:cNvPicPr>
            <a:picLocks noChangeAspect="1"/>
          </p:cNvPicPr>
          <p:nvPr/>
        </p:nvPicPr>
        <p:blipFill>
          <a:blip r:embed="rId10"/>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3" name="Rectangle 2">
            <a:extLst>
              <a:ext uri="{FF2B5EF4-FFF2-40B4-BE49-F238E27FC236}">
                <a16:creationId xmlns:a16="http://schemas.microsoft.com/office/drawing/2014/main" id="{822943B2-072D-463B-A0B7-71D775464C4F}"/>
              </a:ext>
            </a:extLst>
          </p:cNvPr>
          <p:cNvSpPr/>
          <p:nvPr/>
        </p:nvSpPr>
        <p:spPr>
          <a:xfrm>
            <a:off x="10206335" y="159322"/>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8" name="Image 7">
            <a:extLst>
              <a:ext uri="{FF2B5EF4-FFF2-40B4-BE49-F238E27FC236}">
                <a16:creationId xmlns:a16="http://schemas.microsoft.com/office/drawing/2014/main" id="{6331D6DE-D137-44DC-B4A3-4950AA0457F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182406"/>
            <a:ext cx="403956" cy="32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1942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1">
                                            <p:graphicEl>
                                              <a:dgm id="{5A6132AB-4AD1-4E70-8443-38297EE0B2E8}"/>
                                            </p:graphicEl>
                                          </p:spTgt>
                                        </p:tgtEl>
                                        <p:attrNameLst>
                                          <p:attrName>style.visibility</p:attrName>
                                        </p:attrNameLst>
                                      </p:cBhvr>
                                      <p:to>
                                        <p:strVal val="visible"/>
                                      </p:to>
                                    </p:set>
                                    <p:anim calcmode="lin" valueType="num">
                                      <p:cBhvr>
                                        <p:cTn id="12" dur="1000" fill="hold"/>
                                        <p:tgtEl>
                                          <p:spTgt spid="11">
                                            <p:graphicEl>
                                              <a:dgm id="{5A6132AB-4AD1-4E70-8443-38297EE0B2E8}"/>
                                            </p:graphicEl>
                                          </p:spTgt>
                                        </p:tgtEl>
                                        <p:attrNameLst>
                                          <p:attrName>ppt_w</p:attrName>
                                        </p:attrNameLst>
                                      </p:cBhvr>
                                      <p:tavLst>
                                        <p:tav tm="0">
                                          <p:val>
                                            <p:fltVal val="0"/>
                                          </p:val>
                                        </p:tav>
                                        <p:tav tm="100000">
                                          <p:val>
                                            <p:strVal val="#ppt_w"/>
                                          </p:val>
                                        </p:tav>
                                      </p:tavLst>
                                    </p:anim>
                                    <p:anim calcmode="lin" valueType="num">
                                      <p:cBhvr>
                                        <p:cTn id="13" dur="1000" fill="hold"/>
                                        <p:tgtEl>
                                          <p:spTgt spid="11">
                                            <p:graphicEl>
                                              <a:dgm id="{5A6132AB-4AD1-4E70-8443-38297EE0B2E8}"/>
                                            </p:graphicEl>
                                          </p:spTgt>
                                        </p:tgtEl>
                                        <p:attrNameLst>
                                          <p:attrName>ppt_h</p:attrName>
                                        </p:attrNameLst>
                                      </p:cBhvr>
                                      <p:tavLst>
                                        <p:tav tm="0">
                                          <p:val>
                                            <p:fltVal val="0"/>
                                          </p:val>
                                        </p:tav>
                                        <p:tav tm="100000">
                                          <p:val>
                                            <p:strVal val="#ppt_h"/>
                                          </p:val>
                                        </p:tav>
                                      </p:tavLst>
                                    </p:anim>
                                    <p:anim calcmode="lin" valueType="num">
                                      <p:cBhvr>
                                        <p:cTn id="14" dur="1000" fill="hold"/>
                                        <p:tgtEl>
                                          <p:spTgt spid="11">
                                            <p:graphicEl>
                                              <a:dgm id="{5A6132AB-4AD1-4E70-8443-38297EE0B2E8}"/>
                                            </p:graphicEl>
                                          </p:spTgt>
                                        </p:tgtEl>
                                        <p:attrNameLst>
                                          <p:attrName>style.rotation</p:attrName>
                                        </p:attrNameLst>
                                      </p:cBhvr>
                                      <p:tavLst>
                                        <p:tav tm="0">
                                          <p:val>
                                            <p:fltVal val="90"/>
                                          </p:val>
                                        </p:tav>
                                        <p:tav tm="100000">
                                          <p:val>
                                            <p:fltVal val="0"/>
                                          </p:val>
                                        </p:tav>
                                      </p:tavLst>
                                    </p:anim>
                                    <p:animEffect transition="in" filter="fade">
                                      <p:cBhvr>
                                        <p:cTn id="15" dur="1000"/>
                                        <p:tgtEl>
                                          <p:spTgt spid="11">
                                            <p:graphicEl>
                                              <a:dgm id="{5A6132AB-4AD1-4E70-8443-38297EE0B2E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1">
                                            <p:graphicEl>
                                              <a:dgm id="{6E0299AE-D358-4213-B8D8-9ABE3BD8D47F}"/>
                                            </p:graphicEl>
                                          </p:spTgt>
                                        </p:tgtEl>
                                        <p:attrNameLst>
                                          <p:attrName>style.visibility</p:attrName>
                                        </p:attrNameLst>
                                      </p:cBhvr>
                                      <p:to>
                                        <p:strVal val="visible"/>
                                      </p:to>
                                    </p:set>
                                    <p:anim calcmode="lin" valueType="num">
                                      <p:cBhvr>
                                        <p:cTn id="20" dur="1000" fill="hold"/>
                                        <p:tgtEl>
                                          <p:spTgt spid="11">
                                            <p:graphicEl>
                                              <a:dgm id="{6E0299AE-D358-4213-B8D8-9ABE3BD8D47F}"/>
                                            </p:graphicEl>
                                          </p:spTgt>
                                        </p:tgtEl>
                                        <p:attrNameLst>
                                          <p:attrName>ppt_w</p:attrName>
                                        </p:attrNameLst>
                                      </p:cBhvr>
                                      <p:tavLst>
                                        <p:tav tm="0">
                                          <p:val>
                                            <p:fltVal val="0"/>
                                          </p:val>
                                        </p:tav>
                                        <p:tav tm="100000">
                                          <p:val>
                                            <p:strVal val="#ppt_w"/>
                                          </p:val>
                                        </p:tav>
                                      </p:tavLst>
                                    </p:anim>
                                    <p:anim calcmode="lin" valueType="num">
                                      <p:cBhvr>
                                        <p:cTn id="21" dur="1000" fill="hold"/>
                                        <p:tgtEl>
                                          <p:spTgt spid="11">
                                            <p:graphicEl>
                                              <a:dgm id="{6E0299AE-D358-4213-B8D8-9ABE3BD8D47F}"/>
                                            </p:graphicEl>
                                          </p:spTgt>
                                        </p:tgtEl>
                                        <p:attrNameLst>
                                          <p:attrName>ppt_h</p:attrName>
                                        </p:attrNameLst>
                                      </p:cBhvr>
                                      <p:tavLst>
                                        <p:tav tm="0">
                                          <p:val>
                                            <p:fltVal val="0"/>
                                          </p:val>
                                        </p:tav>
                                        <p:tav tm="100000">
                                          <p:val>
                                            <p:strVal val="#ppt_h"/>
                                          </p:val>
                                        </p:tav>
                                      </p:tavLst>
                                    </p:anim>
                                    <p:anim calcmode="lin" valueType="num">
                                      <p:cBhvr>
                                        <p:cTn id="22" dur="1000" fill="hold"/>
                                        <p:tgtEl>
                                          <p:spTgt spid="11">
                                            <p:graphicEl>
                                              <a:dgm id="{6E0299AE-D358-4213-B8D8-9ABE3BD8D47F}"/>
                                            </p:graphicEl>
                                          </p:spTgt>
                                        </p:tgtEl>
                                        <p:attrNameLst>
                                          <p:attrName>style.rotation</p:attrName>
                                        </p:attrNameLst>
                                      </p:cBhvr>
                                      <p:tavLst>
                                        <p:tav tm="0">
                                          <p:val>
                                            <p:fltVal val="90"/>
                                          </p:val>
                                        </p:tav>
                                        <p:tav tm="100000">
                                          <p:val>
                                            <p:fltVal val="0"/>
                                          </p:val>
                                        </p:tav>
                                      </p:tavLst>
                                    </p:anim>
                                    <p:animEffect transition="in" filter="fade">
                                      <p:cBhvr>
                                        <p:cTn id="23" dur="1000"/>
                                        <p:tgtEl>
                                          <p:spTgt spid="11">
                                            <p:graphicEl>
                                              <a:dgm id="{6E0299AE-D358-4213-B8D8-9ABE3BD8D47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1">
                                            <p:graphicEl>
                                              <a:dgm id="{9305BF13-C412-4041-96A4-9C7460090580}"/>
                                            </p:graphicEl>
                                          </p:spTgt>
                                        </p:tgtEl>
                                        <p:attrNameLst>
                                          <p:attrName>style.visibility</p:attrName>
                                        </p:attrNameLst>
                                      </p:cBhvr>
                                      <p:to>
                                        <p:strVal val="visible"/>
                                      </p:to>
                                    </p:set>
                                    <p:anim calcmode="lin" valueType="num">
                                      <p:cBhvr>
                                        <p:cTn id="28" dur="1000" fill="hold"/>
                                        <p:tgtEl>
                                          <p:spTgt spid="11">
                                            <p:graphicEl>
                                              <a:dgm id="{9305BF13-C412-4041-96A4-9C7460090580}"/>
                                            </p:graphicEl>
                                          </p:spTgt>
                                        </p:tgtEl>
                                        <p:attrNameLst>
                                          <p:attrName>ppt_w</p:attrName>
                                        </p:attrNameLst>
                                      </p:cBhvr>
                                      <p:tavLst>
                                        <p:tav tm="0">
                                          <p:val>
                                            <p:fltVal val="0"/>
                                          </p:val>
                                        </p:tav>
                                        <p:tav tm="100000">
                                          <p:val>
                                            <p:strVal val="#ppt_w"/>
                                          </p:val>
                                        </p:tav>
                                      </p:tavLst>
                                    </p:anim>
                                    <p:anim calcmode="lin" valueType="num">
                                      <p:cBhvr>
                                        <p:cTn id="29" dur="1000" fill="hold"/>
                                        <p:tgtEl>
                                          <p:spTgt spid="11">
                                            <p:graphicEl>
                                              <a:dgm id="{9305BF13-C412-4041-96A4-9C7460090580}"/>
                                            </p:graphicEl>
                                          </p:spTgt>
                                        </p:tgtEl>
                                        <p:attrNameLst>
                                          <p:attrName>ppt_h</p:attrName>
                                        </p:attrNameLst>
                                      </p:cBhvr>
                                      <p:tavLst>
                                        <p:tav tm="0">
                                          <p:val>
                                            <p:fltVal val="0"/>
                                          </p:val>
                                        </p:tav>
                                        <p:tav tm="100000">
                                          <p:val>
                                            <p:strVal val="#ppt_h"/>
                                          </p:val>
                                        </p:tav>
                                      </p:tavLst>
                                    </p:anim>
                                    <p:anim calcmode="lin" valueType="num">
                                      <p:cBhvr>
                                        <p:cTn id="30" dur="1000" fill="hold"/>
                                        <p:tgtEl>
                                          <p:spTgt spid="11">
                                            <p:graphicEl>
                                              <a:dgm id="{9305BF13-C412-4041-96A4-9C7460090580}"/>
                                            </p:graphicEl>
                                          </p:spTgt>
                                        </p:tgtEl>
                                        <p:attrNameLst>
                                          <p:attrName>style.rotation</p:attrName>
                                        </p:attrNameLst>
                                      </p:cBhvr>
                                      <p:tavLst>
                                        <p:tav tm="0">
                                          <p:val>
                                            <p:fltVal val="90"/>
                                          </p:val>
                                        </p:tav>
                                        <p:tav tm="100000">
                                          <p:val>
                                            <p:fltVal val="0"/>
                                          </p:val>
                                        </p:tav>
                                      </p:tavLst>
                                    </p:anim>
                                    <p:animEffect transition="in" filter="fade">
                                      <p:cBhvr>
                                        <p:cTn id="31" dur="1000"/>
                                        <p:tgtEl>
                                          <p:spTgt spid="11">
                                            <p:graphicEl>
                                              <a:dgm id="{9305BF13-C412-4041-96A4-9C746009058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11">
                                            <p:graphicEl>
                                              <a:dgm id="{09F91A21-C383-483A-9148-0676C74B16C1}"/>
                                            </p:graphicEl>
                                          </p:spTgt>
                                        </p:tgtEl>
                                        <p:attrNameLst>
                                          <p:attrName>style.visibility</p:attrName>
                                        </p:attrNameLst>
                                      </p:cBhvr>
                                      <p:to>
                                        <p:strVal val="visible"/>
                                      </p:to>
                                    </p:set>
                                    <p:anim calcmode="lin" valueType="num">
                                      <p:cBhvr>
                                        <p:cTn id="36" dur="1000" fill="hold"/>
                                        <p:tgtEl>
                                          <p:spTgt spid="11">
                                            <p:graphicEl>
                                              <a:dgm id="{09F91A21-C383-483A-9148-0676C74B16C1}"/>
                                            </p:graphicEl>
                                          </p:spTgt>
                                        </p:tgtEl>
                                        <p:attrNameLst>
                                          <p:attrName>ppt_w</p:attrName>
                                        </p:attrNameLst>
                                      </p:cBhvr>
                                      <p:tavLst>
                                        <p:tav tm="0">
                                          <p:val>
                                            <p:fltVal val="0"/>
                                          </p:val>
                                        </p:tav>
                                        <p:tav tm="100000">
                                          <p:val>
                                            <p:strVal val="#ppt_w"/>
                                          </p:val>
                                        </p:tav>
                                      </p:tavLst>
                                    </p:anim>
                                    <p:anim calcmode="lin" valueType="num">
                                      <p:cBhvr>
                                        <p:cTn id="37" dur="1000" fill="hold"/>
                                        <p:tgtEl>
                                          <p:spTgt spid="11">
                                            <p:graphicEl>
                                              <a:dgm id="{09F91A21-C383-483A-9148-0676C74B16C1}"/>
                                            </p:graphicEl>
                                          </p:spTgt>
                                        </p:tgtEl>
                                        <p:attrNameLst>
                                          <p:attrName>ppt_h</p:attrName>
                                        </p:attrNameLst>
                                      </p:cBhvr>
                                      <p:tavLst>
                                        <p:tav tm="0">
                                          <p:val>
                                            <p:fltVal val="0"/>
                                          </p:val>
                                        </p:tav>
                                        <p:tav tm="100000">
                                          <p:val>
                                            <p:strVal val="#ppt_h"/>
                                          </p:val>
                                        </p:tav>
                                      </p:tavLst>
                                    </p:anim>
                                    <p:anim calcmode="lin" valueType="num">
                                      <p:cBhvr>
                                        <p:cTn id="38" dur="1000" fill="hold"/>
                                        <p:tgtEl>
                                          <p:spTgt spid="11">
                                            <p:graphicEl>
                                              <a:dgm id="{09F91A21-C383-483A-9148-0676C74B16C1}"/>
                                            </p:graphicEl>
                                          </p:spTgt>
                                        </p:tgtEl>
                                        <p:attrNameLst>
                                          <p:attrName>style.rotation</p:attrName>
                                        </p:attrNameLst>
                                      </p:cBhvr>
                                      <p:tavLst>
                                        <p:tav tm="0">
                                          <p:val>
                                            <p:fltVal val="90"/>
                                          </p:val>
                                        </p:tav>
                                        <p:tav tm="100000">
                                          <p:val>
                                            <p:fltVal val="0"/>
                                          </p:val>
                                        </p:tav>
                                      </p:tavLst>
                                    </p:anim>
                                    <p:animEffect transition="in" filter="fade">
                                      <p:cBhvr>
                                        <p:cTn id="39" dur="1000"/>
                                        <p:tgtEl>
                                          <p:spTgt spid="11">
                                            <p:graphicEl>
                                              <a:dgm id="{09F91A21-C383-483A-9148-0676C74B16C1}"/>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11">
                                            <p:graphicEl>
                                              <a:dgm id="{016361C8-83F8-4FD7-B72C-41AA0C20087F}"/>
                                            </p:graphicEl>
                                          </p:spTgt>
                                        </p:tgtEl>
                                        <p:attrNameLst>
                                          <p:attrName>style.visibility</p:attrName>
                                        </p:attrNameLst>
                                      </p:cBhvr>
                                      <p:to>
                                        <p:strVal val="visible"/>
                                      </p:to>
                                    </p:set>
                                    <p:anim calcmode="lin" valueType="num">
                                      <p:cBhvr>
                                        <p:cTn id="44" dur="1000" fill="hold"/>
                                        <p:tgtEl>
                                          <p:spTgt spid="11">
                                            <p:graphicEl>
                                              <a:dgm id="{016361C8-83F8-4FD7-B72C-41AA0C20087F}"/>
                                            </p:graphicEl>
                                          </p:spTgt>
                                        </p:tgtEl>
                                        <p:attrNameLst>
                                          <p:attrName>ppt_w</p:attrName>
                                        </p:attrNameLst>
                                      </p:cBhvr>
                                      <p:tavLst>
                                        <p:tav tm="0">
                                          <p:val>
                                            <p:fltVal val="0"/>
                                          </p:val>
                                        </p:tav>
                                        <p:tav tm="100000">
                                          <p:val>
                                            <p:strVal val="#ppt_w"/>
                                          </p:val>
                                        </p:tav>
                                      </p:tavLst>
                                    </p:anim>
                                    <p:anim calcmode="lin" valueType="num">
                                      <p:cBhvr>
                                        <p:cTn id="45" dur="1000" fill="hold"/>
                                        <p:tgtEl>
                                          <p:spTgt spid="11">
                                            <p:graphicEl>
                                              <a:dgm id="{016361C8-83F8-4FD7-B72C-41AA0C20087F}"/>
                                            </p:graphicEl>
                                          </p:spTgt>
                                        </p:tgtEl>
                                        <p:attrNameLst>
                                          <p:attrName>ppt_h</p:attrName>
                                        </p:attrNameLst>
                                      </p:cBhvr>
                                      <p:tavLst>
                                        <p:tav tm="0">
                                          <p:val>
                                            <p:fltVal val="0"/>
                                          </p:val>
                                        </p:tav>
                                        <p:tav tm="100000">
                                          <p:val>
                                            <p:strVal val="#ppt_h"/>
                                          </p:val>
                                        </p:tav>
                                      </p:tavLst>
                                    </p:anim>
                                    <p:anim calcmode="lin" valueType="num">
                                      <p:cBhvr>
                                        <p:cTn id="46" dur="1000" fill="hold"/>
                                        <p:tgtEl>
                                          <p:spTgt spid="11">
                                            <p:graphicEl>
                                              <a:dgm id="{016361C8-83F8-4FD7-B72C-41AA0C20087F}"/>
                                            </p:graphicEl>
                                          </p:spTgt>
                                        </p:tgtEl>
                                        <p:attrNameLst>
                                          <p:attrName>style.rotation</p:attrName>
                                        </p:attrNameLst>
                                      </p:cBhvr>
                                      <p:tavLst>
                                        <p:tav tm="0">
                                          <p:val>
                                            <p:fltVal val="90"/>
                                          </p:val>
                                        </p:tav>
                                        <p:tav tm="100000">
                                          <p:val>
                                            <p:fltVal val="0"/>
                                          </p:val>
                                        </p:tav>
                                      </p:tavLst>
                                    </p:anim>
                                    <p:animEffect transition="in" filter="fade">
                                      <p:cBhvr>
                                        <p:cTn id="47" dur="1000"/>
                                        <p:tgtEl>
                                          <p:spTgt spid="11">
                                            <p:graphicEl>
                                              <a:dgm id="{016361C8-83F8-4FD7-B72C-41AA0C20087F}"/>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grpId="0" nodeType="clickEffect">
                                  <p:stCondLst>
                                    <p:cond delay="0"/>
                                  </p:stCondLst>
                                  <p:childTnLst>
                                    <p:set>
                                      <p:cBhvr>
                                        <p:cTn id="51" dur="1" fill="hold">
                                          <p:stCondLst>
                                            <p:cond delay="0"/>
                                          </p:stCondLst>
                                        </p:cTn>
                                        <p:tgtEl>
                                          <p:spTgt spid="11">
                                            <p:graphicEl>
                                              <a:dgm id="{BE58113D-B71B-4609-9845-F8FC8445344C}"/>
                                            </p:graphicEl>
                                          </p:spTgt>
                                        </p:tgtEl>
                                        <p:attrNameLst>
                                          <p:attrName>style.visibility</p:attrName>
                                        </p:attrNameLst>
                                      </p:cBhvr>
                                      <p:to>
                                        <p:strVal val="visible"/>
                                      </p:to>
                                    </p:set>
                                    <p:anim calcmode="lin" valueType="num">
                                      <p:cBhvr>
                                        <p:cTn id="52" dur="1000" fill="hold"/>
                                        <p:tgtEl>
                                          <p:spTgt spid="11">
                                            <p:graphicEl>
                                              <a:dgm id="{BE58113D-B71B-4609-9845-F8FC8445344C}"/>
                                            </p:graphicEl>
                                          </p:spTgt>
                                        </p:tgtEl>
                                        <p:attrNameLst>
                                          <p:attrName>ppt_w</p:attrName>
                                        </p:attrNameLst>
                                      </p:cBhvr>
                                      <p:tavLst>
                                        <p:tav tm="0">
                                          <p:val>
                                            <p:fltVal val="0"/>
                                          </p:val>
                                        </p:tav>
                                        <p:tav tm="100000">
                                          <p:val>
                                            <p:strVal val="#ppt_w"/>
                                          </p:val>
                                        </p:tav>
                                      </p:tavLst>
                                    </p:anim>
                                    <p:anim calcmode="lin" valueType="num">
                                      <p:cBhvr>
                                        <p:cTn id="53" dur="1000" fill="hold"/>
                                        <p:tgtEl>
                                          <p:spTgt spid="11">
                                            <p:graphicEl>
                                              <a:dgm id="{BE58113D-B71B-4609-9845-F8FC8445344C}"/>
                                            </p:graphicEl>
                                          </p:spTgt>
                                        </p:tgtEl>
                                        <p:attrNameLst>
                                          <p:attrName>ppt_h</p:attrName>
                                        </p:attrNameLst>
                                      </p:cBhvr>
                                      <p:tavLst>
                                        <p:tav tm="0">
                                          <p:val>
                                            <p:fltVal val="0"/>
                                          </p:val>
                                        </p:tav>
                                        <p:tav tm="100000">
                                          <p:val>
                                            <p:strVal val="#ppt_h"/>
                                          </p:val>
                                        </p:tav>
                                      </p:tavLst>
                                    </p:anim>
                                    <p:anim calcmode="lin" valueType="num">
                                      <p:cBhvr>
                                        <p:cTn id="54" dur="1000" fill="hold"/>
                                        <p:tgtEl>
                                          <p:spTgt spid="11">
                                            <p:graphicEl>
                                              <a:dgm id="{BE58113D-B71B-4609-9845-F8FC8445344C}"/>
                                            </p:graphicEl>
                                          </p:spTgt>
                                        </p:tgtEl>
                                        <p:attrNameLst>
                                          <p:attrName>style.rotation</p:attrName>
                                        </p:attrNameLst>
                                      </p:cBhvr>
                                      <p:tavLst>
                                        <p:tav tm="0">
                                          <p:val>
                                            <p:fltVal val="90"/>
                                          </p:val>
                                        </p:tav>
                                        <p:tav tm="100000">
                                          <p:val>
                                            <p:fltVal val="0"/>
                                          </p:val>
                                        </p:tav>
                                      </p:tavLst>
                                    </p:anim>
                                    <p:animEffect transition="in" filter="fade">
                                      <p:cBhvr>
                                        <p:cTn id="55" dur="1000"/>
                                        <p:tgtEl>
                                          <p:spTgt spid="11">
                                            <p:graphicEl>
                                              <a:dgm id="{BE58113D-B71B-4609-9845-F8FC8445344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lvlOne"/>
        </p:bldSub>
      </p:bldGraphic>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92D4313F-1FC8-6F27-D255-3CD9229A0BAB}"/>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F7D6B223-A3C5-D479-EC4A-E0D4A3083B5E}"/>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F5F4878D-6D78-60F9-5ACB-A293FD37E55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D5108124-7696-5905-8B2E-7BFD6181631C}"/>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09E845DE-A5A1-77EF-BDB1-A6E92BF6F36F}"/>
              </a:ext>
            </a:extLst>
          </p:cNvPr>
          <p:cNvSpPr txBox="1"/>
          <p:nvPr/>
        </p:nvSpPr>
        <p:spPr>
          <a:xfrm>
            <a:off x="2206592" y="228573"/>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(404)</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8" name="Rectangle 2">
            <a:extLst>
              <a:ext uri="{FF2B5EF4-FFF2-40B4-BE49-F238E27FC236}">
                <a16:creationId xmlns:a16="http://schemas.microsoft.com/office/drawing/2014/main" id="{5D4856C0-216C-865E-7614-73D6FBD7974C}"/>
              </a:ext>
            </a:extLst>
          </p:cNvPr>
          <p:cNvSpPr>
            <a:spLocks noChangeArrowheads="1"/>
          </p:cNvSpPr>
          <p:nvPr/>
        </p:nvSpPr>
        <p:spPr bwMode="auto">
          <a:xfrm>
            <a:off x="2206592" y="1159920"/>
            <a:ext cx="629492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a:solidFill>
                  <a:schemeClr val="bg1">
                    <a:lumMod val="65000"/>
                  </a:schemeClr>
                </a:solidFill>
                <a:latin typeface="Calibri" panose="020F0502020204030204" pitchFamily="34" charset="0"/>
                <a:cs typeface="Calibri" panose="020F0502020204030204" pitchFamily="34" charset="0"/>
              </a:rPr>
              <a:t>J’ai déclare dans le constructeur la méthode setTimeOut() afin que le composant ne s’affiche que 7000ms soit 7secondes et redirige l’utilisateur à l’URL d’où il provenait en me servant de la classe Location et sa méthode back(). A l’inititialisation du composant j’utilise la méthode setInterval() que j’auto-invoquerai et qui affichera un timer indiquant à l’utilisateur le temps restant avant d’être redirigé. Pour cela j’ai instancié une variable time de type Number à la valeur 7 et je décrémente celle-ci dans la méthode setInterval().</a:t>
            </a:r>
          </a:p>
          <a:p>
            <a:pPr marL="0" marR="0" lvl="0" indent="0" algn="ctr" defTabSz="914400" rtl="0" eaLnBrk="0" fontAlgn="base" latinLnBrk="0" hangingPunct="0">
              <a:lnSpc>
                <a:spcPct val="100000"/>
              </a:lnSpc>
              <a:spcBef>
                <a:spcPct val="0"/>
              </a:spcBef>
              <a:spcAft>
                <a:spcPct val="0"/>
              </a:spcAft>
              <a:buClrTx/>
              <a:buSzTx/>
              <a:buFontTx/>
              <a:buNone/>
              <a:tabLst/>
            </a:pPr>
            <a:r>
              <a:rPr lang="fr-FR" altLang="fr-FR">
                <a:solidFill>
                  <a:schemeClr val="bg1">
                    <a:lumMod val="65000"/>
                  </a:schemeClr>
                </a:solidFill>
                <a:latin typeface="Calibri" panose="020F0502020204030204" pitchFamily="34" charset="0"/>
                <a:cs typeface="Calibri" panose="020F0502020204030204" pitchFamily="34" charset="0"/>
              </a:rPr>
              <a:t>J’ai de plus créer un bouton permettant à l’utilisateur de revenir à l’URL d’où il provenait sans avoir à attendre. Celui-ci fait aussi appel à la méthode back() mais aussi à la méthode clearTimeout() afin d’annuler la méthode setTimeout() du constructeur.</a:t>
            </a:r>
          </a:p>
        </p:txBody>
      </p:sp>
      <p:pic>
        <p:nvPicPr>
          <p:cNvPr id="35843" name="Picture 3">
            <a:extLst>
              <a:ext uri="{FF2B5EF4-FFF2-40B4-BE49-F238E27FC236}">
                <a16:creationId xmlns:a16="http://schemas.microsoft.com/office/drawing/2014/main" id="{40F4AE7C-D020-9F65-2D95-50A717F663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9456" y="1250446"/>
            <a:ext cx="5609194" cy="4462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11">
            <a:extLst>
              <a:ext uri="{FF2B5EF4-FFF2-40B4-BE49-F238E27FC236}">
                <a16:creationId xmlns:a16="http://schemas.microsoft.com/office/drawing/2014/main" id="{1DEBBBA9-446A-25F2-680E-D7FE08DF69C1}"/>
              </a:ext>
            </a:extLst>
          </p:cNvPr>
          <p:cNvSpPr txBox="1"/>
          <p:nvPr/>
        </p:nvSpPr>
        <p:spPr>
          <a:xfrm>
            <a:off x="2300439" y="1144683"/>
            <a:ext cx="6107228" cy="1262974"/>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Une fois l’utilisateur connecté, celui-ci est donc dirigé vers l’URL /easygarden et le module privé easygarden.module.ts est chargé. La balise &lt;app-navbar&gt; injecte la navbar de l’application et la balise &lt;router-outlet&gt; injecte le routing du module.</a:t>
            </a:r>
          </a:p>
        </p:txBody>
      </p:sp>
      <p:pic>
        <p:nvPicPr>
          <p:cNvPr id="35844" name="Picture 4">
            <a:extLst>
              <a:ext uri="{FF2B5EF4-FFF2-40B4-BE49-F238E27FC236}">
                <a16:creationId xmlns:a16="http://schemas.microsoft.com/office/drawing/2014/main" id="{F5F727A7-4A4F-2F17-33F8-EBCEB7801A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1198" y="2407657"/>
            <a:ext cx="4905710" cy="436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304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35843"/>
                                        </p:tgtEl>
                                        <p:attrNameLst>
                                          <p:attrName>style.visibility</p:attrName>
                                        </p:attrNameLst>
                                      </p:cBhvr>
                                      <p:to>
                                        <p:strVal val="visible"/>
                                      </p:to>
                                    </p:set>
                                    <p:animEffect transition="in" filter="fade">
                                      <p:cBhvr>
                                        <p:cTn id="16" dur="1000"/>
                                        <p:tgtEl>
                                          <p:spTgt spid="35843"/>
                                        </p:tgtEl>
                                      </p:cBhvr>
                                    </p:animEffect>
                                    <p:anim calcmode="lin" valueType="num">
                                      <p:cBhvr>
                                        <p:cTn id="17" dur="1000" fill="hold"/>
                                        <p:tgtEl>
                                          <p:spTgt spid="35843"/>
                                        </p:tgtEl>
                                        <p:attrNameLst>
                                          <p:attrName>ppt_x</p:attrName>
                                        </p:attrNameLst>
                                      </p:cBhvr>
                                      <p:tavLst>
                                        <p:tav tm="0">
                                          <p:val>
                                            <p:strVal val="#ppt_x"/>
                                          </p:val>
                                        </p:tav>
                                        <p:tav tm="100000">
                                          <p:val>
                                            <p:strVal val="#ppt_x"/>
                                          </p:val>
                                        </p:tav>
                                      </p:tavLst>
                                    </p:anim>
                                    <p:anim calcmode="lin" valueType="num">
                                      <p:cBhvr>
                                        <p:cTn id="18" dur="1000" fill="hold"/>
                                        <p:tgtEl>
                                          <p:spTgt spid="3584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5843"/>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5844"/>
                                        </p:tgtEl>
                                        <p:attrNameLst>
                                          <p:attrName>style.visibility</p:attrName>
                                        </p:attrNameLst>
                                      </p:cBhvr>
                                      <p:to>
                                        <p:strVal val="visible"/>
                                      </p:to>
                                    </p:set>
                                    <p:animEffect transition="in" filter="fade">
                                      <p:cBhvr>
                                        <p:cTn id="30" dur="1000"/>
                                        <p:tgtEl>
                                          <p:spTgt spid="35844"/>
                                        </p:tgtEl>
                                      </p:cBhvr>
                                    </p:animEffect>
                                    <p:anim calcmode="lin" valueType="num">
                                      <p:cBhvr>
                                        <p:cTn id="31" dur="1000" fill="hold"/>
                                        <p:tgtEl>
                                          <p:spTgt spid="35844"/>
                                        </p:tgtEl>
                                        <p:attrNameLst>
                                          <p:attrName>ppt_x</p:attrName>
                                        </p:attrNameLst>
                                      </p:cBhvr>
                                      <p:tavLst>
                                        <p:tav tm="0">
                                          <p:val>
                                            <p:strVal val="#ppt_x"/>
                                          </p:val>
                                        </p:tav>
                                        <p:tav tm="100000">
                                          <p:val>
                                            <p:strVal val="#ppt_x"/>
                                          </p:val>
                                        </p:tav>
                                      </p:tavLst>
                                    </p:anim>
                                    <p:anim calcmode="lin" valueType="num">
                                      <p:cBhvr>
                                        <p:cTn id="32" dur="1000" fill="hold"/>
                                        <p:tgtEl>
                                          <p:spTgt spid="358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59B0F599-A155-C199-B36D-E18BD77FCB99}"/>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709AB9C7-CBDF-A7EC-91E8-D7792C610374}"/>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C205D268-926E-8D0D-0308-CFE6E29FA43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C78BD94-BE98-6BEF-A0B7-7BEE888D1BCE}"/>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49CCA47A-7EED-DA3C-C482-580EA41556D2}"/>
              </a:ext>
            </a:extLst>
          </p:cNvPr>
          <p:cNvSpPr txBox="1"/>
          <p:nvPr/>
        </p:nvSpPr>
        <p:spPr>
          <a:xfrm>
            <a:off x="2302844" y="36212"/>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(Tableau)</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9" name="ZoneTexte 8">
            <a:extLst>
              <a:ext uri="{FF2B5EF4-FFF2-40B4-BE49-F238E27FC236}">
                <a16:creationId xmlns:a16="http://schemas.microsoft.com/office/drawing/2014/main" id="{3A7C8CE5-E7D9-52F1-D09C-FE3ED6077060}"/>
              </a:ext>
            </a:extLst>
          </p:cNvPr>
          <p:cNvSpPr txBox="1"/>
          <p:nvPr/>
        </p:nvSpPr>
        <p:spPr>
          <a:xfrm>
            <a:off x="2389472" y="882709"/>
            <a:ext cx="6107228" cy="2152064"/>
          </a:xfrm>
          <a:prstGeom prst="rect">
            <a:avLst/>
          </a:prstGeom>
          <a:noFill/>
        </p:spPr>
        <p:txBody>
          <a:bodyPr wrap="square">
            <a:spAutoFit/>
          </a:bodyPr>
          <a:lstStyle/>
          <a:p>
            <a:pPr algn="ctr">
              <a:lnSpc>
                <a:spcPct val="107000"/>
              </a:lnSpc>
              <a:spcAft>
                <a:spcPts val="800"/>
              </a:spcAft>
            </a:pPr>
            <a:r>
              <a:rPr lang="fr-FR">
                <a:solidFill>
                  <a:schemeClr val="bg1">
                    <a:lumMod val="65000"/>
                  </a:schemeClr>
                </a:solidFill>
                <a:latin typeface="Calibri" panose="020F0502020204030204" pitchFamily="34" charset="0"/>
                <a:cs typeface="Calibri" panose="020F0502020204030204" pitchFamily="34" charset="0"/>
              </a:rPr>
              <a:t>Afin d’hydrater le tableau contenant les jardins possédés par l’utilisateur j’ai crée une méthode fetchGardens() dans le fichier garden.component.ts. Cette même méthode appellera la méthode getAllGardens() dans le service des jardins, j’appelle ici l’URI /users afin de récupérer toutes les datas liés à l’utilisateur par le biais du UserDataProvider que j’ai mis en place dans le back-end.</a:t>
            </a:r>
          </a:p>
        </p:txBody>
      </p:sp>
      <p:pic>
        <p:nvPicPr>
          <p:cNvPr id="34818" name="Picture 2">
            <a:extLst>
              <a:ext uri="{FF2B5EF4-FFF2-40B4-BE49-F238E27FC236}">
                <a16:creationId xmlns:a16="http://schemas.microsoft.com/office/drawing/2014/main" id="{56801E05-BA3F-6362-D396-25C87348B3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1090" y="3263536"/>
            <a:ext cx="4274919" cy="3100132"/>
          </a:xfrm>
          <a:prstGeom prst="rect">
            <a:avLst/>
          </a:prstGeom>
          <a:noFill/>
          <a:extLst>
            <a:ext uri="{909E8E84-426E-40DD-AFC4-6F175D3DCCD1}">
              <a14:hiddenFill xmlns:a14="http://schemas.microsoft.com/office/drawing/2010/main">
                <a:solidFill>
                  <a:srgbClr val="FFFFFF"/>
                </a:solidFill>
              </a14:hiddenFill>
            </a:ext>
          </a:extLst>
        </p:spPr>
      </p:pic>
      <p:pic>
        <p:nvPicPr>
          <p:cNvPr id="34817" name="Picture 1">
            <a:extLst>
              <a:ext uri="{FF2B5EF4-FFF2-40B4-BE49-F238E27FC236}">
                <a16:creationId xmlns:a16="http://schemas.microsoft.com/office/drawing/2014/main" id="{D7FA362E-FB86-307C-7465-C7ECC8AFBC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5049" y="3975765"/>
            <a:ext cx="5016074" cy="16678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43C9171E-32EB-28AC-F096-6F679046CFC5}"/>
              </a:ext>
            </a:extLst>
          </p:cNvPr>
          <p:cNvSpPr>
            <a:spLocks noChangeArrowheads="1"/>
          </p:cNvSpPr>
          <p:nvPr/>
        </p:nvSpPr>
        <p:spPr bwMode="auto">
          <a:xfrm>
            <a:off x="1903878" y="20544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1AE2DCA9-E994-063C-8D9F-381B782C4797}"/>
              </a:ext>
            </a:extLst>
          </p:cNvPr>
          <p:cNvSpPr>
            <a:spLocks noChangeArrowheads="1"/>
          </p:cNvSpPr>
          <p:nvPr/>
        </p:nvSpPr>
        <p:spPr bwMode="auto">
          <a:xfrm>
            <a:off x="1903878" y="43213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198813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818"/>
                                        </p:tgtEl>
                                        <p:attrNameLst>
                                          <p:attrName>style.visibility</p:attrName>
                                        </p:attrNameLst>
                                      </p:cBhvr>
                                      <p:to>
                                        <p:strVal val="visible"/>
                                      </p:to>
                                    </p:set>
                                    <p:animEffect transition="in" filter="fade">
                                      <p:cBhvr>
                                        <p:cTn id="12" dur="1000"/>
                                        <p:tgtEl>
                                          <p:spTgt spid="34818"/>
                                        </p:tgtEl>
                                      </p:cBhvr>
                                    </p:animEffect>
                                    <p:anim calcmode="lin" valueType="num">
                                      <p:cBhvr>
                                        <p:cTn id="13" dur="1000" fill="hold"/>
                                        <p:tgtEl>
                                          <p:spTgt spid="34818"/>
                                        </p:tgtEl>
                                        <p:attrNameLst>
                                          <p:attrName>ppt_x</p:attrName>
                                        </p:attrNameLst>
                                      </p:cBhvr>
                                      <p:tavLst>
                                        <p:tav tm="0">
                                          <p:val>
                                            <p:strVal val="#ppt_x"/>
                                          </p:val>
                                        </p:tav>
                                        <p:tav tm="100000">
                                          <p:val>
                                            <p:strVal val="#ppt_x"/>
                                          </p:val>
                                        </p:tav>
                                      </p:tavLst>
                                    </p:anim>
                                    <p:anim calcmode="lin" valueType="num">
                                      <p:cBhvr>
                                        <p:cTn id="14" dur="1000" fill="hold"/>
                                        <p:tgtEl>
                                          <p:spTgt spid="348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4818"/>
                                        </p:tgtEl>
                                        <p:attrNameLst>
                                          <p:attrName>style.visibility</p:attrName>
                                        </p:attrNameLst>
                                      </p:cBhvr>
                                      <p:to>
                                        <p:strVal val="hidden"/>
                                      </p:to>
                                    </p:set>
                                  </p:childTnLst>
                                </p:cTn>
                              </p:par>
                              <p:par>
                                <p:cTn id="19" presetID="42" presetClass="entr" presetSubtype="0" fill="hold" nodeType="withEffect">
                                  <p:stCondLst>
                                    <p:cond delay="0"/>
                                  </p:stCondLst>
                                  <p:childTnLst>
                                    <p:set>
                                      <p:cBhvr>
                                        <p:cTn id="20" dur="1" fill="hold">
                                          <p:stCondLst>
                                            <p:cond delay="0"/>
                                          </p:stCondLst>
                                        </p:cTn>
                                        <p:tgtEl>
                                          <p:spTgt spid="34817"/>
                                        </p:tgtEl>
                                        <p:attrNameLst>
                                          <p:attrName>style.visibility</p:attrName>
                                        </p:attrNameLst>
                                      </p:cBhvr>
                                      <p:to>
                                        <p:strVal val="visible"/>
                                      </p:to>
                                    </p:set>
                                    <p:animEffect transition="in" filter="fade">
                                      <p:cBhvr>
                                        <p:cTn id="21" dur="1000"/>
                                        <p:tgtEl>
                                          <p:spTgt spid="34817"/>
                                        </p:tgtEl>
                                      </p:cBhvr>
                                    </p:animEffect>
                                    <p:anim calcmode="lin" valueType="num">
                                      <p:cBhvr>
                                        <p:cTn id="22" dur="1000" fill="hold"/>
                                        <p:tgtEl>
                                          <p:spTgt spid="34817"/>
                                        </p:tgtEl>
                                        <p:attrNameLst>
                                          <p:attrName>ppt_x</p:attrName>
                                        </p:attrNameLst>
                                      </p:cBhvr>
                                      <p:tavLst>
                                        <p:tav tm="0">
                                          <p:val>
                                            <p:strVal val="#ppt_x"/>
                                          </p:val>
                                        </p:tav>
                                        <p:tav tm="100000">
                                          <p:val>
                                            <p:strVal val="#ppt_x"/>
                                          </p:val>
                                        </p:tav>
                                      </p:tavLst>
                                    </p:anim>
                                    <p:anim calcmode="lin" valueType="num">
                                      <p:cBhvr>
                                        <p:cTn id="23" dur="1000" fill="hold"/>
                                        <p:tgtEl>
                                          <p:spTgt spid="348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1DE86F0A-1D0C-E876-06D1-BA6FD3F93C70}"/>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31F5D3FB-E4B1-D8D6-300D-910069D2AC3A}"/>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AA0E8065-AD8C-FD27-4353-CDC4A4627D3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151D5469-A02B-E683-8E6F-30691B4CF660}"/>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33793" name="Picture 1">
            <a:extLst>
              <a:ext uri="{FF2B5EF4-FFF2-40B4-BE49-F238E27FC236}">
                <a16:creationId xmlns:a16="http://schemas.microsoft.com/office/drawing/2014/main" id="{3E277970-6D65-ADC8-58ED-046C795314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9334" y="638839"/>
            <a:ext cx="4046295" cy="606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C11A9584-D27D-A4C1-EAC3-74F892D74E66}"/>
              </a:ext>
            </a:extLst>
          </p:cNvPr>
          <p:cNvSpPr txBox="1"/>
          <p:nvPr/>
        </p:nvSpPr>
        <p:spPr>
          <a:xfrm>
            <a:off x="2033337" y="36212"/>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(Tableau)</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pic>
        <p:nvPicPr>
          <p:cNvPr id="33795" name="Picture 3">
            <a:extLst>
              <a:ext uri="{FF2B5EF4-FFF2-40B4-BE49-F238E27FC236}">
                <a16:creationId xmlns:a16="http://schemas.microsoft.com/office/drawing/2014/main" id="{A6CBAA47-8621-BF23-4AB8-A0C57838D6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2211" y="1476468"/>
            <a:ext cx="6053917" cy="3390713"/>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a:extLst>
              <a:ext uri="{FF2B5EF4-FFF2-40B4-BE49-F238E27FC236}">
                <a16:creationId xmlns:a16="http://schemas.microsoft.com/office/drawing/2014/main" id="{D26930E3-79D2-157B-F2A9-C2E96448C0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1147" y="5362885"/>
            <a:ext cx="5476043" cy="8095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4A0287D-85E2-E55D-D9E5-60F16AE5086C}"/>
              </a:ext>
            </a:extLst>
          </p:cNvPr>
          <p:cNvSpPr>
            <a:spLocks noChangeArrowheads="1"/>
          </p:cNvSpPr>
          <p:nvPr/>
        </p:nvSpPr>
        <p:spPr bwMode="auto">
          <a:xfrm>
            <a:off x="2175310" y="980764"/>
            <a:ext cx="63899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a:solidFill>
                  <a:schemeClr val="bg1">
                    <a:lumMod val="65000"/>
                  </a:schemeClr>
                </a:solidFill>
                <a:latin typeface="Calibri" panose="020F0502020204030204" pitchFamily="34" charset="0"/>
                <a:cs typeface="Calibri" panose="020F0502020204030204" pitchFamily="34" charset="0"/>
              </a:rPr>
              <a:t>La méthode pour supprimer un jardin avec sa méthode de service</a:t>
            </a:r>
            <a:r>
              <a:rPr kumimoji="0" lang="fr-FR" altLang="fr-FR" sz="1200" b="0" i="0" u="none" strike="noStrike" cap="none" normalizeH="0" baseline="0">
                <a:ln>
                  <a:noFill/>
                </a:ln>
                <a:solidFill>
                  <a:srgbClr val="595959"/>
                </a:solidFill>
                <a:effectLst/>
                <a:latin typeface="Calibri" panose="020F0502020204030204" pitchFamily="34" charset="0"/>
                <a:ea typeface="Trebuchet MS" panose="020B0603020202020204" pitchFamily="34" charset="0"/>
                <a:cs typeface="Calibri" panose="020F0502020204030204" pitchFamily="34" charset="0"/>
              </a:rPr>
              <a:t>:</a:t>
            </a:r>
            <a:endParaRPr kumimoji="0" lang="fr-FR"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18BFC3FF-6E65-9813-B73E-A09F9BE7DF2A}"/>
              </a:ext>
            </a:extLst>
          </p:cNvPr>
          <p:cNvSpPr>
            <a:spLocks noChangeArrowheads="1"/>
          </p:cNvSpPr>
          <p:nvPr/>
        </p:nvSpPr>
        <p:spPr bwMode="auto">
          <a:xfrm>
            <a:off x="0" y="2943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331705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3793"/>
                                        </p:tgtEl>
                                        <p:attrNameLst>
                                          <p:attrName>style.visibility</p:attrName>
                                        </p:attrNameLst>
                                      </p:cBhvr>
                                      <p:to>
                                        <p:strVal val="hidden"/>
                                      </p:to>
                                    </p:set>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3795"/>
                                        </p:tgtEl>
                                        <p:attrNameLst>
                                          <p:attrName>style.visibility</p:attrName>
                                        </p:attrNameLst>
                                      </p:cBhvr>
                                      <p:to>
                                        <p:strVal val="visible"/>
                                      </p:to>
                                    </p:set>
                                    <p:animEffect transition="in" filter="fade">
                                      <p:cBhvr>
                                        <p:cTn id="14" dur="1000"/>
                                        <p:tgtEl>
                                          <p:spTgt spid="33795"/>
                                        </p:tgtEl>
                                      </p:cBhvr>
                                    </p:animEffect>
                                    <p:anim calcmode="lin" valueType="num">
                                      <p:cBhvr>
                                        <p:cTn id="15" dur="1000" fill="hold"/>
                                        <p:tgtEl>
                                          <p:spTgt spid="33795"/>
                                        </p:tgtEl>
                                        <p:attrNameLst>
                                          <p:attrName>ppt_x</p:attrName>
                                        </p:attrNameLst>
                                      </p:cBhvr>
                                      <p:tavLst>
                                        <p:tav tm="0">
                                          <p:val>
                                            <p:strVal val="#ppt_x"/>
                                          </p:val>
                                        </p:tav>
                                        <p:tav tm="100000">
                                          <p:val>
                                            <p:strVal val="#ppt_x"/>
                                          </p:val>
                                        </p:tav>
                                      </p:tavLst>
                                    </p:anim>
                                    <p:anim calcmode="lin" valueType="num">
                                      <p:cBhvr>
                                        <p:cTn id="16" dur="1000" fill="hold"/>
                                        <p:tgtEl>
                                          <p:spTgt spid="3379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3794"/>
                                        </p:tgtEl>
                                        <p:attrNameLst>
                                          <p:attrName>style.visibility</p:attrName>
                                        </p:attrNameLst>
                                      </p:cBhvr>
                                      <p:to>
                                        <p:strVal val="visible"/>
                                      </p:to>
                                    </p:set>
                                    <p:animEffect transition="in" filter="fade">
                                      <p:cBhvr>
                                        <p:cTn id="19" dur="1000"/>
                                        <p:tgtEl>
                                          <p:spTgt spid="33794"/>
                                        </p:tgtEl>
                                      </p:cBhvr>
                                    </p:animEffect>
                                    <p:anim calcmode="lin" valueType="num">
                                      <p:cBhvr>
                                        <p:cTn id="20" dur="1000" fill="hold"/>
                                        <p:tgtEl>
                                          <p:spTgt spid="33794"/>
                                        </p:tgtEl>
                                        <p:attrNameLst>
                                          <p:attrName>ppt_x</p:attrName>
                                        </p:attrNameLst>
                                      </p:cBhvr>
                                      <p:tavLst>
                                        <p:tav tm="0">
                                          <p:val>
                                            <p:strVal val="#ppt_x"/>
                                          </p:val>
                                        </p:tav>
                                        <p:tav tm="100000">
                                          <p:val>
                                            <p:strVal val="#ppt_x"/>
                                          </p:val>
                                        </p:tav>
                                      </p:tavLst>
                                    </p:anim>
                                    <p:anim calcmode="lin" valueType="num">
                                      <p:cBhvr>
                                        <p:cTn id="21" dur="1000" fill="hold"/>
                                        <p:tgtEl>
                                          <p:spTgt spid="337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3D9B767F-1F1C-A27F-A643-603B9094330D}"/>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101C8F29-0ACE-2C47-9ADE-D1EFE34F4A08}"/>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E32C1C14-CDE1-1501-D18A-73B299027C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DE731BB-21A5-8F70-8FC6-67508A5A0E69}"/>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13BEFE6C-B971-80B8-47EE-35E45A308CAA}"/>
              </a:ext>
            </a:extLst>
          </p:cNvPr>
          <p:cNvSpPr txBox="1"/>
          <p:nvPr/>
        </p:nvSpPr>
        <p:spPr>
          <a:xfrm>
            <a:off x="2206592" y="36212"/>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(Update)</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8" name="Rectangle 2">
            <a:extLst>
              <a:ext uri="{FF2B5EF4-FFF2-40B4-BE49-F238E27FC236}">
                <a16:creationId xmlns:a16="http://schemas.microsoft.com/office/drawing/2014/main" id="{22840263-4E30-B5D8-4B9A-AA9EC5774115}"/>
              </a:ext>
            </a:extLst>
          </p:cNvPr>
          <p:cNvSpPr>
            <a:spLocks noChangeArrowheads="1"/>
          </p:cNvSpPr>
          <p:nvPr/>
        </p:nvSpPr>
        <p:spPr bwMode="auto">
          <a:xfrm>
            <a:off x="2253915" y="775977"/>
            <a:ext cx="601258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a:solidFill>
                  <a:schemeClr val="bg1">
                    <a:lumMod val="65000"/>
                  </a:schemeClr>
                </a:solidFill>
                <a:latin typeface="Calibri" panose="020F0502020204030204" pitchFamily="34" charset="0"/>
                <a:cs typeface="Calibri" panose="020F0502020204030204" pitchFamily="34" charset="0"/>
              </a:rPr>
              <a:t>Le composant editGarden sera quand à lui un formulaire fonctionnant sur le même principe que celui de login pour ce qui est des contrôles de saisies, néanmoins j’ai implémenté dans le ngOnInit() une méthode getGarden() faisant appel à mon service afin de préremplir le champ de saisie avec la valeur souhaitée.</a:t>
            </a:r>
          </a:p>
        </p:txBody>
      </p:sp>
      <p:pic>
        <p:nvPicPr>
          <p:cNvPr id="32769" name="Picture 1">
            <a:extLst>
              <a:ext uri="{FF2B5EF4-FFF2-40B4-BE49-F238E27FC236}">
                <a16:creationId xmlns:a16="http://schemas.microsoft.com/office/drawing/2014/main" id="{489A509F-FBC7-109C-C980-C0A32444C8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136" y="2692346"/>
            <a:ext cx="4130506" cy="1893770"/>
          </a:xfrm>
          <a:prstGeom prst="rect">
            <a:avLst/>
          </a:prstGeom>
          <a:noFill/>
          <a:extLst>
            <a:ext uri="{909E8E84-426E-40DD-AFC4-6F175D3DCCD1}">
              <a14:hiddenFill xmlns:a14="http://schemas.microsoft.com/office/drawing/2010/main">
                <a:solidFill>
                  <a:srgbClr val="FFFFFF"/>
                </a:solidFill>
              </a14:hiddenFill>
            </a:ext>
          </a:extLst>
        </p:spPr>
      </p:pic>
      <p:pic>
        <p:nvPicPr>
          <p:cNvPr id="32771" name="Picture 3">
            <a:extLst>
              <a:ext uri="{FF2B5EF4-FFF2-40B4-BE49-F238E27FC236}">
                <a16:creationId xmlns:a16="http://schemas.microsoft.com/office/drawing/2014/main" id="{3BB1E557-5185-9ACA-0130-AB282CCD21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9602" y="5247800"/>
            <a:ext cx="5603574" cy="83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a:extLst>
              <a:ext uri="{FF2B5EF4-FFF2-40B4-BE49-F238E27FC236}">
                <a16:creationId xmlns:a16="http://schemas.microsoft.com/office/drawing/2014/main" id="{435A1E9C-4254-672B-3C41-EAB2617756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396" y="1715210"/>
            <a:ext cx="4977986" cy="2483191"/>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5EB92EEB-34E9-BA7A-BDB4-571818AD9B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0021" y="4918388"/>
            <a:ext cx="6203799" cy="8342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C38F182A-892B-9DFE-F5FA-F85989C3BAAA}"/>
              </a:ext>
            </a:extLst>
          </p:cNvPr>
          <p:cNvSpPr>
            <a:spLocks noChangeArrowheads="1"/>
          </p:cNvSpPr>
          <p:nvPr/>
        </p:nvSpPr>
        <p:spPr bwMode="auto">
          <a:xfrm>
            <a:off x="1887876" y="822860"/>
            <a:ext cx="67088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a:solidFill>
                  <a:schemeClr val="bg1">
                    <a:lumMod val="65000"/>
                  </a:schemeClr>
                </a:solidFill>
                <a:latin typeface="Calibri" panose="020F0502020204030204" pitchFamily="34" charset="0"/>
                <a:cs typeface="Calibri" panose="020F0502020204030204" pitchFamily="34" charset="0"/>
              </a:rPr>
              <a:t>La méthode onSubmit() pour modifier le nom d’un jardin et sa méthode de service: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F1299F79-3E22-E33E-81B3-E24463BD963A}"/>
              </a:ext>
            </a:extLst>
          </p:cNvPr>
          <p:cNvSpPr>
            <a:spLocks noChangeArrowheads="1"/>
          </p:cNvSpPr>
          <p:nvPr/>
        </p:nvSpPr>
        <p:spPr bwMode="auto">
          <a:xfrm>
            <a:off x="213081" y="5187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35088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769"/>
                                        </p:tgtEl>
                                        <p:attrNameLst>
                                          <p:attrName>style.visibility</p:attrName>
                                        </p:attrNameLst>
                                      </p:cBhvr>
                                      <p:to>
                                        <p:strVal val="visible"/>
                                      </p:to>
                                    </p:set>
                                    <p:animEffect transition="in" filter="fade">
                                      <p:cBhvr>
                                        <p:cTn id="12" dur="1000"/>
                                        <p:tgtEl>
                                          <p:spTgt spid="32769"/>
                                        </p:tgtEl>
                                      </p:cBhvr>
                                    </p:animEffect>
                                    <p:anim calcmode="lin" valueType="num">
                                      <p:cBhvr>
                                        <p:cTn id="13" dur="1000" fill="hold"/>
                                        <p:tgtEl>
                                          <p:spTgt spid="32769"/>
                                        </p:tgtEl>
                                        <p:attrNameLst>
                                          <p:attrName>ppt_x</p:attrName>
                                        </p:attrNameLst>
                                      </p:cBhvr>
                                      <p:tavLst>
                                        <p:tav tm="0">
                                          <p:val>
                                            <p:strVal val="#ppt_x"/>
                                          </p:val>
                                        </p:tav>
                                        <p:tav tm="100000">
                                          <p:val>
                                            <p:strVal val="#ppt_x"/>
                                          </p:val>
                                        </p:tav>
                                      </p:tavLst>
                                    </p:anim>
                                    <p:anim calcmode="lin" valueType="num">
                                      <p:cBhvr>
                                        <p:cTn id="14" dur="1000" fill="hold"/>
                                        <p:tgtEl>
                                          <p:spTgt spid="3276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771"/>
                                        </p:tgtEl>
                                        <p:attrNameLst>
                                          <p:attrName>style.visibility</p:attrName>
                                        </p:attrNameLst>
                                      </p:cBhvr>
                                      <p:to>
                                        <p:strVal val="visible"/>
                                      </p:to>
                                    </p:set>
                                    <p:animEffect transition="in" filter="fade">
                                      <p:cBhvr>
                                        <p:cTn id="17" dur="1000"/>
                                        <p:tgtEl>
                                          <p:spTgt spid="32771"/>
                                        </p:tgtEl>
                                      </p:cBhvr>
                                    </p:animEffect>
                                    <p:anim calcmode="lin" valueType="num">
                                      <p:cBhvr>
                                        <p:cTn id="18" dur="1000" fill="hold"/>
                                        <p:tgtEl>
                                          <p:spTgt spid="32771"/>
                                        </p:tgtEl>
                                        <p:attrNameLst>
                                          <p:attrName>ppt_x</p:attrName>
                                        </p:attrNameLst>
                                      </p:cBhvr>
                                      <p:tavLst>
                                        <p:tav tm="0">
                                          <p:val>
                                            <p:strVal val="#ppt_x"/>
                                          </p:val>
                                        </p:tav>
                                        <p:tav tm="100000">
                                          <p:val>
                                            <p:strVal val="#ppt_x"/>
                                          </p:val>
                                        </p:tav>
                                      </p:tavLst>
                                    </p:anim>
                                    <p:anim calcmode="lin" valueType="num">
                                      <p:cBhvr>
                                        <p:cTn id="19" dur="1000" fill="hold"/>
                                        <p:tgtEl>
                                          <p:spTgt spid="3277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2769"/>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32771"/>
                                        </p:tgtEl>
                                        <p:attrNameLst>
                                          <p:attrName>style.visibility</p:attrName>
                                        </p:attrNameLst>
                                      </p:cBhvr>
                                      <p:to>
                                        <p:strVal val="hidden"/>
                                      </p:to>
                                    </p:set>
                                  </p:childTnLst>
                                </p:cTn>
                              </p:par>
                              <p:par>
                                <p:cTn id="28" presetID="42"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2773"/>
                                        </p:tgtEl>
                                        <p:attrNameLst>
                                          <p:attrName>style.visibility</p:attrName>
                                        </p:attrNameLst>
                                      </p:cBhvr>
                                      <p:to>
                                        <p:strVal val="visible"/>
                                      </p:to>
                                    </p:set>
                                    <p:animEffect transition="in" filter="fade">
                                      <p:cBhvr>
                                        <p:cTn id="35" dur="1000"/>
                                        <p:tgtEl>
                                          <p:spTgt spid="32773"/>
                                        </p:tgtEl>
                                      </p:cBhvr>
                                    </p:animEffect>
                                    <p:anim calcmode="lin" valueType="num">
                                      <p:cBhvr>
                                        <p:cTn id="36" dur="1000" fill="hold"/>
                                        <p:tgtEl>
                                          <p:spTgt spid="32773"/>
                                        </p:tgtEl>
                                        <p:attrNameLst>
                                          <p:attrName>ppt_x</p:attrName>
                                        </p:attrNameLst>
                                      </p:cBhvr>
                                      <p:tavLst>
                                        <p:tav tm="0">
                                          <p:val>
                                            <p:strVal val="#ppt_x"/>
                                          </p:val>
                                        </p:tav>
                                        <p:tav tm="100000">
                                          <p:val>
                                            <p:strVal val="#ppt_x"/>
                                          </p:val>
                                        </p:tav>
                                      </p:tavLst>
                                    </p:anim>
                                    <p:anim calcmode="lin" valueType="num">
                                      <p:cBhvr>
                                        <p:cTn id="37" dur="1000" fill="hold"/>
                                        <p:tgtEl>
                                          <p:spTgt spid="3277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2772"/>
                                        </p:tgtEl>
                                        <p:attrNameLst>
                                          <p:attrName>style.visibility</p:attrName>
                                        </p:attrNameLst>
                                      </p:cBhvr>
                                      <p:to>
                                        <p:strVal val="visible"/>
                                      </p:to>
                                    </p:set>
                                    <p:animEffect transition="in" filter="fade">
                                      <p:cBhvr>
                                        <p:cTn id="40" dur="1000"/>
                                        <p:tgtEl>
                                          <p:spTgt spid="32772"/>
                                        </p:tgtEl>
                                      </p:cBhvr>
                                    </p:animEffect>
                                    <p:anim calcmode="lin" valueType="num">
                                      <p:cBhvr>
                                        <p:cTn id="41" dur="1000" fill="hold"/>
                                        <p:tgtEl>
                                          <p:spTgt spid="32772"/>
                                        </p:tgtEl>
                                        <p:attrNameLst>
                                          <p:attrName>ppt_x</p:attrName>
                                        </p:attrNameLst>
                                      </p:cBhvr>
                                      <p:tavLst>
                                        <p:tav tm="0">
                                          <p:val>
                                            <p:strVal val="#ppt_x"/>
                                          </p:val>
                                        </p:tav>
                                        <p:tav tm="100000">
                                          <p:val>
                                            <p:strVal val="#ppt_x"/>
                                          </p:val>
                                        </p:tav>
                                      </p:tavLst>
                                    </p:anim>
                                    <p:anim calcmode="lin" valueType="num">
                                      <p:cBhvr>
                                        <p:cTn id="42" dur="1000" fill="hold"/>
                                        <p:tgtEl>
                                          <p:spTgt spid="327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5DD5CA24-297E-F7F5-6F47-C31FEFCBE8D3}"/>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34982C74-A152-2581-38C7-282FEFFB9674}"/>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CAEAE5F7-4BFE-0D28-08FF-36628C1E0B6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50D20C56-8DE0-6DBA-D001-6177060556A6}"/>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9CF940EF-917D-B0B9-CE10-72367060919B}"/>
              </a:ext>
            </a:extLst>
          </p:cNvPr>
          <p:cNvSpPr txBox="1"/>
          <p:nvPr/>
        </p:nvSpPr>
        <p:spPr>
          <a:xfrm>
            <a:off x="2129590" y="13129"/>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(Add)</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pic>
        <p:nvPicPr>
          <p:cNvPr id="31746" name="Picture 2">
            <a:extLst>
              <a:ext uri="{FF2B5EF4-FFF2-40B4-BE49-F238E27FC236}">
                <a16:creationId xmlns:a16="http://schemas.microsoft.com/office/drawing/2014/main" id="{D2E0C6F1-D053-D8B9-F7C2-593CE5991F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3004" y="2351965"/>
            <a:ext cx="4818572" cy="2566794"/>
          </a:xfrm>
          <a:prstGeom prst="rect">
            <a:avLst/>
          </a:prstGeom>
          <a:noFill/>
          <a:extLst>
            <a:ext uri="{909E8E84-426E-40DD-AFC4-6F175D3DCCD1}">
              <a14:hiddenFill xmlns:a14="http://schemas.microsoft.com/office/drawing/2010/main">
                <a:solidFill>
                  <a:srgbClr val="FFFFFF"/>
                </a:solidFill>
              </a14:hiddenFill>
            </a:ext>
          </a:extLst>
        </p:spPr>
      </p:pic>
      <p:pic>
        <p:nvPicPr>
          <p:cNvPr id="31745" name="Picture 1">
            <a:extLst>
              <a:ext uri="{FF2B5EF4-FFF2-40B4-BE49-F238E27FC236}">
                <a16:creationId xmlns:a16="http://schemas.microsoft.com/office/drawing/2014/main" id="{97477414-A9B0-3953-F32B-8D2DF932F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4400" y="5210290"/>
            <a:ext cx="4375779" cy="14696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6AAE1B6A-77D8-71D9-43BC-B2C4404E333F}"/>
              </a:ext>
            </a:extLst>
          </p:cNvPr>
          <p:cNvSpPr>
            <a:spLocks noChangeArrowheads="1"/>
          </p:cNvSpPr>
          <p:nvPr/>
        </p:nvSpPr>
        <p:spPr bwMode="auto">
          <a:xfrm>
            <a:off x="2531444" y="843572"/>
            <a:ext cx="552169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a:solidFill>
                  <a:schemeClr val="bg1">
                    <a:lumMod val="65000"/>
                  </a:schemeClr>
                </a:solidFill>
                <a:latin typeface="Calibri" panose="020F0502020204030204" pitchFamily="34" charset="0"/>
                <a:cs typeface="Calibri" panose="020F0502020204030204" pitchFamily="34" charset="0"/>
              </a:rPr>
              <a:t>Le composant addGarden sera lui aussi un formulaire fonctionnant sur le même principe que celui de login pour ce qui est des contrôles de saisies. Voici la méthode onSubmit() pour ajouter un jardin et sa méthode de service: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C4C20EA7-E6E3-D25C-3FBE-EAD947426730}"/>
              </a:ext>
            </a:extLst>
          </p:cNvPr>
          <p:cNvSpPr>
            <a:spLocks noChangeArrowheads="1"/>
          </p:cNvSpPr>
          <p:nvPr/>
        </p:nvSpPr>
        <p:spPr bwMode="auto">
          <a:xfrm>
            <a:off x="0" y="2552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42208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746"/>
                                        </p:tgtEl>
                                        <p:attrNameLst>
                                          <p:attrName>style.visibility</p:attrName>
                                        </p:attrNameLst>
                                      </p:cBhvr>
                                      <p:to>
                                        <p:strVal val="visible"/>
                                      </p:to>
                                    </p:set>
                                    <p:animEffect transition="in" filter="fade">
                                      <p:cBhvr>
                                        <p:cTn id="12" dur="1000"/>
                                        <p:tgtEl>
                                          <p:spTgt spid="31746"/>
                                        </p:tgtEl>
                                      </p:cBhvr>
                                    </p:animEffect>
                                    <p:anim calcmode="lin" valueType="num">
                                      <p:cBhvr>
                                        <p:cTn id="13" dur="1000" fill="hold"/>
                                        <p:tgtEl>
                                          <p:spTgt spid="31746"/>
                                        </p:tgtEl>
                                        <p:attrNameLst>
                                          <p:attrName>ppt_x</p:attrName>
                                        </p:attrNameLst>
                                      </p:cBhvr>
                                      <p:tavLst>
                                        <p:tav tm="0">
                                          <p:val>
                                            <p:strVal val="#ppt_x"/>
                                          </p:val>
                                        </p:tav>
                                        <p:tav tm="100000">
                                          <p:val>
                                            <p:strVal val="#ppt_x"/>
                                          </p:val>
                                        </p:tav>
                                      </p:tavLst>
                                    </p:anim>
                                    <p:anim calcmode="lin" valueType="num">
                                      <p:cBhvr>
                                        <p:cTn id="14" dur="1000" fill="hold"/>
                                        <p:tgtEl>
                                          <p:spTgt spid="3174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745"/>
                                        </p:tgtEl>
                                        <p:attrNameLst>
                                          <p:attrName>style.visibility</p:attrName>
                                        </p:attrNameLst>
                                      </p:cBhvr>
                                      <p:to>
                                        <p:strVal val="visible"/>
                                      </p:to>
                                    </p:set>
                                    <p:animEffect transition="in" filter="fade">
                                      <p:cBhvr>
                                        <p:cTn id="17" dur="1000"/>
                                        <p:tgtEl>
                                          <p:spTgt spid="31745"/>
                                        </p:tgtEl>
                                      </p:cBhvr>
                                    </p:animEffect>
                                    <p:anim calcmode="lin" valueType="num">
                                      <p:cBhvr>
                                        <p:cTn id="18" dur="1000" fill="hold"/>
                                        <p:tgtEl>
                                          <p:spTgt spid="31745"/>
                                        </p:tgtEl>
                                        <p:attrNameLst>
                                          <p:attrName>ppt_x</p:attrName>
                                        </p:attrNameLst>
                                      </p:cBhvr>
                                      <p:tavLst>
                                        <p:tav tm="0">
                                          <p:val>
                                            <p:strVal val="#ppt_x"/>
                                          </p:val>
                                        </p:tav>
                                        <p:tav tm="100000">
                                          <p:val>
                                            <p:strVal val="#ppt_x"/>
                                          </p:val>
                                        </p:tav>
                                      </p:tavLst>
                                    </p:anim>
                                    <p:anim calcmode="lin" valueType="num">
                                      <p:cBhvr>
                                        <p:cTn id="19" dur="1000" fill="hold"/>
                                        <p:tgtEl>
                                          <p:spTgt spid="317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C6A67A4C-5A08-E8E0-AF74-AB542E70F47B}"/>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2DB8F97E-64B5-FD9A-9567-CED4C3BA23A0}"/>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3956E3AD-4684-3DC0-16F6-4AE51231082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424F2B5-E261-E7D4-7E37-1DEB4BA989EF}"/>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7" name="ZoneTexte 6">
            <a:extLst>
              <a:ext uri="{FF2B5EF4-FFF2-40B4-BE49-F238E27FC236}">
                <a16:creationId xmlns:a16="http://schemas.microsoft.com/office/drawing/2014/main" id="{B9B4B789-830E-3411-7CD6-7439B2DF60C7}"/>
              </a:ext>
            </a:extLst>
          </p:cNvPr>
          <p:cNvSpPr txBox="1"/>
          <p:nvPr/>
        </p:nvSpPr>
        <p:spPr>
          <a:xfrm>
            <a:off x="2456381" y="36212"/>
            <a:ext cx="6107228" cy="1077218"/>
          </a:xfrm>
          <a:prstGeom prst="rect">
            <a:avLst/>
          </a:prstGeom>
          <a:noFill/>
        </p:spPr>
        <p:txBody>
          <a:bodyPr wrap="square">
            <a:spAutoFit/>
          </a:bodyPr>
          <a:lstStyle/>
          <a:p>
            <a:pPr algn="ctr"/>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Angular (Status Equipement)</a:t>
            </a:r>
          </a:p>
          <a:p>
            <a:endPar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8" name="Rectangle 2">
            <a:extLst>
              <a:ext uri="{FF2B5EF4-FFF2-40B4-BE49-F238E27FC236}">
                <a16:creationId xmlns:a16="http://schemas.microsoft.com/office/drawing/2014/main" id="{68C59DE4-220C-5091-FA63-F8EF943E7A80}"/>
              </a:ext>
            </a:extLst>
          </p:cNvPr>
          <p:cNvSpPr>
            <a:spLocks noChangeArrowheads="1"/>
          </p:cNvSpPr>
          <p:nvPr/>
        </p:nvSpPr>
        <p:spPr bwMode="auto">
          <a:xfrm>
            <a:off x="2548855" y="793676"/>
            <a:ext cx="592227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a:solidFill>
                  <a:schemeClr val="bg1">
                    <a:lumMod val="65000"/>
                  </a:schemeClr>
                </a:solidFill>
                <a:latin typeface="Calibri" panose="020F0502020204030204" pitchFamily="34" charset="0"/>
                <a:cs typeface="Calibri" panose="020F0502020204030204" pitchFamily="34" charset="0"/>
              </a:rPr>
              <a:t>Pour ce qui est des entités représentant les équipements (Arrosage-Eclairage-Bassin-Tondeuse-Portail) il m’a fallu implémenter un bouton toggle dans les cellules du tableau correspondant afin d’éteindre et d’allumer l’équipement en question. Voici la méthode updateStatus() sa méthode de service et son HTML:</a:t>
            </a:r>
          </a:p>
        </p:txBody>
      </p:sp>
      <p:pic>
        <p:nvPicPr>
          <p:cNvPr id="41985" name="Picture 1">
            <a:extLst>
              <a:ext uri="{FF2B5EF4-FFF2-40B4-BE49-F238E27FC236}">
                <a16:creationId xmlns:a16="http://schemas.microsoft.com/office/drawing/2014/main" id="{E59FF055-1CBF-B658-2AF3-F66584CC38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5983" y="2548002"/>
            <a:ext cx="3146390" cy="4027379"/>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a:extLst>
              <a:ext uri="{FF2B5EF4-FFF2-40B4-BE49-F238E27FC236}">
                <a16:creationId xmlns:a16="http://schemas.microsoft.com/office/drawing/2014/main" id="{E8650608-1BD6-E5C5-89FC-2D8B4982F0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1548" y="5383800"/>
            <a:ext cx="6495259" cy="83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a:extLst>
              <a:ext uri="{FF2B5EF4-FFF2-40B4-BE49-F238E27FC236}">
                <a16:creationId xmlns:a16="http://schemas.microsoft.com/office/drawing/2014/main" id="{574ADD3E-707B-58C6-D9F0-72A99BDC0A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8673" y="2798588"/>
            <a:ext cx="3796747" cy="223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71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1985"/>
                                        </p:tgtEl>
                                        <p:attrNameLst>
                                          <p:attrName>style.visibility</p:attrName>
                                        </p:attrNameLst>
                                      </p:cBhvr>
                                      <p:to>
                                        <p:strVal val="visible"/>
                                      </p:to>
                                    </p:set>
                                    <p:animEffect transition="in" filter="fade">
                                      <p:cBhvr>
                                        <p:cTn id="13" dur="1000"/>
                                        <p:tgtEl>
                                          <p:spTgt spid="41985"/>
                                        </p:tgtEl>
                                      </p:cBhvr>
                                    </p:animEffect>
                                    <p:anim calcmode="lin" valueType="num">
                                      <p:cBhvr>
                                        <p:cTn id="14" dur="1000" fill="hold"/>
                                        <p:tgtEl>
                                          <p:spTgt spid="41985"/>
                                        </p:tgtEl>
                                        <p:attrNameLst>
                                          <p:attrName>ppt_x</p:attrName>
                                        </p:attrNameLst>
                                      </p:cBhvr>
                                      <p:tavLst>
                                        <p:tav tm="0">
                                          <p:val>
                                            <p:strVal val="#ppt_x"/>
                                          </p:val>
                                        </p:tav>
                                        <p:tav tm="100000">
                                          <p:val>
                                            <p:strVal val="#ppt_x"/>
                                          </p:val>
                                        </p:tav>
                                      </p:tavLst>
                                    </p:anim>
                                    <p:anim calcmode="lin" valueType="num">
                                      <p:cBhvr>
                                        <p:cTn id="15" dur="1000" fill="hold"/>
                                        <p:tgtEl>
                                          <p:spTgt spid="4198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41985"/>
                                        </p:tgtEl>
                                        <p:attrNameLst>
                                          <p:attrName>style.visibility</p:attrName>
                                        </p:attrNameLst>
                                      </p:cBhvr>
                                      <p:to>
                                        <p:strVal val="hidden"/>
                                      </p:to>
                                    </p:set>
                                  </p:childTnLst>
                                </p:cTn>
                              </p:par>
                              <p:par>
                                <p:cTn id="20" presetID="42" presetClass="entr" presetSubtype="0" fill="hold" nodeType="withEffect">
                                  <p:stCondLst>
                                    <p:cond delay="0"/>
                                  </p:stCondLst>
                                  <p:childTnLst>
                                    <p:set>
                                      <p:cBhvr>
                                        <p:cTn id="21" dur="1" fill="hold">
                                          <p:stCondLst>
                                            <p:cond delay="0"/>
                                          </p:stCondLst>
                                        </p:cTn>
                                        <p:tgtEl>
                                          <p:spTgt spid="41988"/>
                                        </p:tgtEl>
                                        <p:attrNameLst>
                                          <p:attrName>style.visibility</p:attrName>
                                        </p:attrNameLst>
                                      </p:cBhvr>
                                      <p:to>
                                        <p:strVal val="visible"/>
                                      </p:to>
                                    </p:set>
                                    <p:animEffect transition="in" filter="fade">
                                      <p:cBhvr>
                                        <p:cTn id="22" dur="1000"/>
                                        <p:tgtEl>
                                          <p:spTgt spid="41988"/>
                                        </p:tgtEl>
                                      </p:cBhvr>
                                    </p:animEffect>
                                    <p:anim calcmode="lin" valueType="num">
                                      <p:cBhvr>
                                        <p:cTn id="23" dur="1000" fill="hold"/>
                                        <p:tgtEl>
                                          <p:spTgt spid="41988"/>
                                        </p:tgtEl>
                                        <p:attrNameLst>
                                          <p:attrName>ppt_x</p:attrName>
                                        </p:attrNameLst>
                                      </p:cBhvr>
                                      <p:tavLst>
                                        <p:tav tm="0">
                                          <p:val>
                                            <p:strVal val="#ppt_x"/>
                                          </p:val>
                                        </p:tav>
                                        <p:tav tm="100000">
                                          <p:val>
                                            <p:strVal val="#ppt_x"/>
                                          </p:val>
                                        </p:tav>
                                      </p:tavLst>
                                    </p:anim>
                                    <p:anim calcmode="lin" valueType="num">
                                      <p:cBhvr>
                                        <p:cTn id="24" dur="1000" fill="hold"/>
                                        <p:tgtEl>
                                          <p:spTgt spid="4198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987"/>
                                        </p:tgtEl>
                                        <p:attrNameLst>
                                          <p:attrName>style.visibility</p:attrName>
                                        </p:attrNameLst>
                                      </p:cBhvr>
                                      <p:to>
                                        <p:strVal val="visible"/>
                                      </p:to>
                                    </p:set>
                                    <p:animEffect transition="in" filter="fade">
                                      <p:cBhvr>
                                        <p:cTn id="27" dur="1000"/>
                                        <p:tgtEl>
                                          <p:spTgt spid="41987"/>
                                        </p:tgtEl>
                                      </p:cBhvr>
                                    </p:animEffect>
                                    <p:anim calcmode="lin" valueType="num">
                                      <p:cBhvr>
                                        <p:cTn id="28" dur="1000" fill="hold"/>
                                        <p:tgtEl>
                                          <p:spTgt spid="41987"/>
                                        </p:tgtEl>
                                        <p:attrNameLst>
                                          <p:attrName>ppt_x</p:attrName>
                                        </p:attrNameLst>
                                      </p:cBhvr>
                                      <p:tavLst>
                                        <p:tav tm="0">
                                          <p:val>
                                            <p:strVal val="#ppt_x"/>
                                          </p:val>
                                        </p:tav>
                                        <p:tav tm="100000">
                                          <p:val>
                                            <p:strVal val="#ppt_x"/>
                                          </p:val>
                                        </p:tav>
                                      </p:tavLst>
                                    </p:anim>
                                    <p:anim calcmode="lin" valueType="num">
                                      <p:cBhvr>
                                        <p:cTn id="29" dur="1000" fill="hold"/>
                                        <p:tgtEl>
                                          <p:spTgt spid="419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ACA493B2-66CF-462F-A125-66BC07333C2C}"/>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3" name="Image 2">
            <a:extLst>
              <a:ext uri="{FF2B5EF4-FFF2-40B4-BE49-F238E27FC236}">
                <a16:creationId xmlns:a16="http://schemas.microsoft.com/office/drawing/2014/main" id="{499300F8-CCCA-45EB-942E-7F0028848A1E}"/>
              </a:ext>
            </a:extLst>
          </p:cNvPr>
          <p:cNvPicPr>
            <a:picLocks noChangeAspect="1"/>
          </p:cNvPicPr>
          <p:nvPr/>
        </p:nvPicPr>
        <p:blipFill>
          <a:blip r:embed="rId4"/>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pic>
        <p:nvPicPr>
          <p:cNvPr id="4" name="Image 3">
            <a:extLst>
              <a:ext uri="{FF2B5EF4-FFF2-40B4-BE49-F238E27FC236}">
                <a16:creationId xmlns:a16="http://schemas.microsoft.com/office/drawing/2014/main" id="{5935556F-6F97-4213-9B13-CBA7A38B06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228573"/>
            <a:ext cx="403956" cy="32316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A3671D1-34EE-433F-9DBE-A77FC1256E88}"/>
              </a:ext>
            </a:extLst>
          </p:cNvPr>
          <p:cNvSpPr/>
          <p:nvPr/>
        </p:nvSpPr>
        <p:spPr>
          <a:xfrm>
            <a:off x="10110080" y="20548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sp>
        <p:nvSpPr>
          <p:cNvPr id="6" name="Rectangle 5">
            <a:extLst>
              <a:ext uri="{FF2B5EF4-FFF2-40B4-BE49-F238E27FC236}">
                <a16:creationId xmlns:a16="http://schemas.microsoft.com/office/drawing/2014/main" id="{A9CB8277-5A9C-4CF3-96F4-5F71DDC1960C}"/>
              </a:ext>
            </a:extLst>
          </p:cNvPr>
          <p:cNvSpPr/>
          <p:nvPr/>
        </p:nvSpPr>
        <p:spPr>
          <a:xfrm>
            <a:off x="3629982" y="656955"/>
            <a:ext cx="3168881"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Figma</a:t>
            </a:r>
            <a:r>
              <a:rPr lang="fr-FR"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fr-FR" sz="20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(Maquette zoning)</a:t>
            </a:r>
          </a:p>
        </p:txBody>
      </p:sp>
      <p:sp>
        <p:nvSpPr>
          <p:cNvPr id="10" name="ZoneTexte 9">
            <a:extLst>
              <a:ext uri="{FF2B5EF4-FFF2-40B4-BE49-F238E27FC236}">
                <a16:creationId xmlns:a16="http://schemas.microsoft.com/office/drawing/2014/main" id="{A8DE8654-60C5-4DBE-91AD-1936562D3A9B}"/>
              </a:ext>
            </a:extLst>
          </p:cNvPr>
          <p:cNvSpPr txBox="1"/>
          <p:nvPr/>
        </p:nvSpPr>
        <p:spPr>
          <a:xfrm>
            <a:off x="599061" y="2999324"/>
            <a:ext cx="8825493" cy="461665"/>
          </a:xfrm>
          <a:prstGeom prst="rect">
            <a:avLst/>
          </a:prstGeom>
          <a:noFill/>
        </p:spPr>
        <p:txBody>
          <a:bodyPr wrap="none" rtlCol="0">
            <a:spAutoFit/>
          </a:bodyPr>
          <a:lstStyle/>
          <a:p>
            <a:r>
              <a:rPr lang="fr-FR" sz="2400" b="1">
                <a:solidFill>
                  <a:srgbClr val="92D050"/>
                </a:solidFill>
                <a:latin typeface="Calibri" panose="020F0502020204030204" pitchFamily="34" charset="0"/>
                <a:cs typeface="Calibri" panose="020F0502020204030204" pitchFamily="34" charset="0"/>
              </a:rPr>
              <a:t>Je vais pour finir effectuer une petite présentation de l’application…</a:t>
            </a:r>
          </a:p>
        </p:txBody>
      </p:sp>
      <p:sp>
        <p:nvSpPr>
          <p:cNvPr id="11" name="Rectangle 10">
            <a:extLst>
              <a:ext uri="{FF2B5EF4-FFF2-40B4-BE49-F238E27FC236}">
                <a16:creationId xmlns:a16="http://schemas.microsoft.com/office/drawing/2014/main" id="{AE7818BC-283A-4925-8B27-6BAE083B4BD7}"/>
              </a:ext>
            </a:extLst>
          </p:cNvPr>
          <p:cNvSpPr/>
          <p:nvPr/>
        </p:nvSpPr>
        <p:spPr>
          <a:xfrm>
            <a:off x="1307873" y="3650034"/>
            <a:ext cx="7813101" cy="707886"/>
          </a:xfrm>
          <a:prstGeom prst="rect">
            <a:avLst/>
          </a:prstGeom>
        </p:spPr>
        <p:txBody>
          <a:bodyPr wrap="none">
            <a:spAutoFit/>
          </a:bodyPr>
          <a:lstStyle/>
          <a:p>
            <a:pPr algn="ctr"/>
            <a:r>
              <a:rPr lang="fr-FR" sz="2000" b="1">
                <a:solidFill>
                  <a:srgbClr val="92D050"/>
                </a:solidFill>
                <a:latin typeface="Calibri" panose="020F0502020204030204" pitchFamily="34" charset="0"/>
                <a:cs typeface="Calibri" panose="020F0502020204030204" pitchFamily="34" charset="0"/>
              </a:rPr>
              <a:t>Et vous remercie d’ores et déjà de l’attention que vous m’avez accordée </a:t>
            </a:r>
          </a:p>
          <a:p>
            <a:pPr algn="ctr"/>
            <a:r>
              <a:rPr lang="fr-FR" sz="2000" b="1">
                <a:solidFill>
                  <a:srgbClr val="92D050"/>
                </a:solidFill>
                <a:latin typeface="Calibri" panose="020F0502020204030204" pitchFamily="34" charset="0"/>
                <a:cs typeface="Calibri" panose="020F0502020204030204" pitchFamily="34" charset="0"/>
              </a:rPr>
              <a:t>lors de ces quelques slides!</a:t>
            </a:r>
            <a:endParaRPr lang="fr-FR" sz="2000"/>
          </a:p>
        </p:txBody>
      </p:sp>
      <p:pic>
        <p:nvPicPr>
          <p:cNvPr id="43010" name="Picture 2">
            <a:extLst>
              <a:ext uri="{FF2B5EF4-FFF2-40B4-BE49-F238E27FC236}">
                <a16:creationId xmlns:a16="http://schemas.microsoft.com/office/drawing/2014/main" id="{BEF59D86-BBB7-A05F-60DC-03F6E35379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060" y="2030559"/>
            <a:ext cx="8650817" cy="422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3">
            <a:extLst>
              <a:ext uri="{FF2B5EF4-FFF2-40B4-BE49-F238E27FC236}">
                <a16:creationId xmlns:a16="http://schemas.microsoft.com/office/drawing/2014/main" id="{05BDEAEE-66CF-DC2D-EA56-62A6987E48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3016" y="1519391"/>
            <a:ext cx="7633413" cy="4681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28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fade">
                                      <p:cBhvr>
                                        <p:cTn id="7" dur="1000"/>
                                        <p:tgtEl>
                                          <p:spTgt spid="43010"/>
                                        </p:tgtEl>
                                      </p:cBhvr>
                                    </p:animEffect>
                                    <p:anim calcmode="lin" valueType="num">
                                      <p:cBhvr>
                                        <p:cTn id="8" dur="1000" fill="hold"/>
                                        <p:tgtEl>
                                          <p:spTgt spid="43010"/>
                                        </p:tgtEl>
                                        <p:attrNameLst>
                                          <p:attrName>ppt_x</p:attrName>
                                        </p:attrNameLst>
                                      </p:cBhvr>
                                      <p:tavLst>
                                        <p:tav tm="0">
                                          <p:val>
                                            <p:strVal val="#ppt_x"/>
                                          </p:val>
                                        </p:tav>
                                        <p:tav tm="100000">
                                          <p:val>
                                            <p:strVal val="#ppt_x"/>
                                          </p:val>
                                        </p:tav>
                                      </p:tavLst>
                                    </p:anim>
                                    <p:anim calcmode="lin" valueType="num">
                                      <p:cBhvr>
                                        <p:cTn id="9" dur="1000" fill="hold"/>
                                        <p:tgtEl>
                                          <p:spTgt spid="430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3010"/>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43011"/>
                                        </p:tgtEl>
                                        <p:attrNameLst>
                                          <p:attrName>style.visibility</p:attrName>
                                        </p:attrNameLst>
                                      </p:cBhvr>
                                      <p:to>
                                        <p:strVal val="visible"/>
                                      </p:to>
                                    </p:set>
                                    <p:animEffect transition="in" filter="fade">
                                      <p:cBhvr>
                                        <p:cTn id="16" dur="1000"/>
                                        <p:tgtEl>
                                          <p:spTgt spid="43011"/>
                                        </p:tgtEl>
                                      </p:cBhvr>
                                    </p:animEffect>
                                    <p:anim calcmode="lin" valueType="num">
                                      <p:cBhvr>
                                        <p:cTn id="17" dur="1000" fill="hold"/>
                                        <p:tgtEl>
                                          <p:spTgt spid="43011"/>
                                        </p:tgtEl>
                                        <p:attrNameLst>
                                          <p:attrName>ppt_x</p:attrName>
                                        </p:attrNameLst>
                                      </p:cBhvr>
                                      <p:tavLst>
                                        <p:tav tm="0">
                                          <p:val>
                                            <p:strVal val="#ppt_x"/>
                                          </p:val>
                                        </p:tav>
                                        <p:tav tm="100000">
                                          <p:val>
                                            <p:strVal val="#ppt_x"/>
                                          </p:val>
                                        </p:tav>
                                      </p:tavLst>
                                    </p:anim>
                                    <p:anim calcmode="lin" valueType="num">
                                      <p:cBhvr>
                                        <p:cTn id="18" dur="1000" fill="hold"/>
                                        <p:tgtEl>
                                          <p:spTgt spid="4301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011"/>
                                        </p:tgtEl>
                                        <p:attrNameLst>
                                          <p:attrName>style.visibility</p:attrName>
                                        </p:attrNameLst>
                                      </p:cBhvr>
                                      <p:to>
                                        <p:strVal val="hidden"/>
                                      </p:to>
                                    </p:set>
                                  </p:childTnLst>
                                </p:cTn>
                              </p:par>
                            </p:childTnLst>
                          </p:cTn>
                        </p:par>
                        <p:par>
                          <p:cTn id="23" fill="hold">
                            <p:stCondLst>
                              <p:cond delay="0"/>
                            </p:stCondLst>
                            <p:childTnLst>
                              <p:par>
                                <p:cTn id="24" presetID="42"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08EB88-42F7-4432-9665-1DFA16422535}"/>
              </a:ext>
            </a:extLst>
          </p:cNvPr>
          <p:cNvSpPr/>
          <p:nvPr/>
        </p:nvSpPr>
        <p:spPr>
          <a:xfrm>
            <a:off x="4669355" y="182406"/>
            <a:ext cx="1833772"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Définition</a:t>
            </a:r>
          </a:p>
        </p:txBody>
      </p:sp>
      <p:pic>
        <p:nvPicPr>
          <p:cNvPr id="4" name="Espace réservé du contenu 4">
            <a:hlinkClick r:id="rId3" action="ppaction://program"/>
            <a:extLst>
              <a:ext uri="{FF2B5EF4-FFF2-40B4-BE49-F238E27FC236}">
                <a16:creationId xmlns:a16="http://schemas.microsoft.com/office/drawing/2014/main" id="{DE750CD3-E790-42A3-A166-4049773D6AF8}"/>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pic>
        <p:nvPicPr>
          <p:cNvPr id="5" name="Image 4">
            <a:extLst>
              <a:ext uri="{FF2B5EF4-FFF2-40B4-BE49-F238E27FC236}">
                <a16:creationId xmlns:a16="http://schemas.microsoft.com/office/drawing/2014/main" id="{4F29F5A3-F449-4B7E-876E-4F0FA310F9CC}"/>
              </a:ext>
            </a:extLst>
          </p:cNvPr>
          <p:cNvPicPr>
            <a:picLocks noChangeAspect="1"/>
          </p:cNvPicPr>
          <p:nvPr/>
        </p:nvPicPr>
        <p:blipFill>
          <a:blip r:embed="rId5"/>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2" name="ZoneTexte 1">
            <a:extLst>
              <a:ext uri="{FF2B5EF4-FFF2-40B4-BE49-F238E27FC236}">
                <a16:creationId xmlns:a16="http://schemas.microsoft.com/office/drawing/2014/main" id="{021D58E5-F3C2-4084-B014-467BDB0D6D67}"/>
              </a:ext>
            </a:extLst>
          </p:cNvPr>
          <p:cNvSpPr txBox="1"/>
          <p:nvPr/>
        </p:nvSpPr>
        <p:spPr>
          <a:xfrm>
            <a:off x="2286572" y="1242016"/>
            <a:ext cx="7440233" cy="707886"/>
          </a:xfrm>
          <a:prstGeom prst="rect">
            <a:avLst/>
          </a:prstGeom>
          <a:noFill/>
        </p:spPr>
        <p:txBody>
          <a:bodyPr wrap="square" rtlCol="0">
            <a:spAutoFit/>
          </a:bodyPr>
          <a:lstStyle/>
          <a:p>
            <a:r>
              <a:rPr lang="fr-FR" sz="2000">
                <a:solidFill>
                  <a:schemeClr val="bg1">
                    <a:lumMod val="65000"/>
                  </a:schemeClr>
                </a:solidFill>
                <a:latin typeface="Calibri" panose="020F0502020204030204" pitchFamily="34" charset="0"/>
                <a:cs typeface="Calibri" panose="020F0502020204030204" pitchFamily="34" charset="0"/>
              </a:rPr>
              <a:t>Le projet de EasyGarden est en premier lieu de répondre </a:t>
            </a:r>
          </a:p>
          <a:p>
            <a:pPr algn="ctr"/>
            <a:r>
              <a:rPr lang="fr-FR" sz="2000">
                <a:solidFill>
                  <a:schemeClr val="bg1">
                    <a:lumMod val="65000"/>
                  </a:schemeClr>
                </a:solidFill>
                <a:latin typeface="Calibri" panose="020F0502020204030204" pitchFamily="34" charset="0"/>
                <a:cs typeface="Calibri" panose="020F0502020204030204" pitchFamily="34" charset="0"/>
              </a:rPr>
              <a:t>	à un besoin personnel pour mon jardin!</a:t>
            </a:r>
            <a:r>
              <a:rPr lang="fr-FR" sz="2000">
                <a:solidFill>
                  <a:schemeClr val="accent1"/>
                </a:solidFill>
                <a:latin typeface="Calibri" panose="020F0502020204030204" pitchFamily="34" charset="0"/>
                <a:cs typeface="Calibri" panose="020F0502020204030204" pitchFamily="34" charset="0"/>
              </a:rPr>
              <a:t> </a:t>
            </a:r>
          </a:p>
        </p:txBody>
      </p:sp>
      <p:sp>
        <p:nvSpPr>
          <p:cNvPr id="6" name="ZoneTexte 5">
            <a:extLst>
              <a:ext uri="{FF2B5EF4-FFF2-40B4-BE49-F238E27FC236}">
                <a16:creationId xmlns:a16="http://schemas.microsoft.com/office/drawing/2014/main" id="{F56B440E-D36C-4B8C-AA88-47EBD8BD4BEA}"/>
              </a:ext>
            </a:extLst>
          </p:cNvPr>
          <p:cNvSpPr txBox="1"/>
          <p:nvPr/>
        </p:nvSpPr>
        <p:spPr>
          <a:xfrm>
            <a:off x="4573303" y="2474332"/>
            <a:ext cx="2025876" cy="400110"/>
          </a:xfrm>
          <a:prstGeom prst="rect">
            <a:avLst/>
          </a:prstGeom>
          <a:noFill/>
        </p:spPr>
        <p:txBody>
          <a:bodyPr wrap="none" rtlCol="0">
            <a:spAutoFit/>
          </a:bodyPr>
          <a:lstStyle/>
          <a:p>
            <a:r>
              <a:rPr lang="fr-FR" sz="2000" b="1">
                <a:solidFill>
                  <a:schemeClr val="accent1"/>
                </a:solidFill>
                <a:latin typeface="Calibri" panose="020F0502020204030204" pitchFamily="34" charset="0"/>
                <a:cs typeface="Calibri" panose="020F0502020204030204" pitchFamily="34" charset="0"/>
              </a:rPr>
              <a:t>MULTIPLATFORM</a:t>
            </a:r>
          </a:p>
        </p:txBody>
      </p:sp>
      <p:pic>
        <p:nvPicPr>
          <p:cNvPr id="8" name="Image 7">
            <a:extLst>
              <a:ext uri="{FF2B5EF4-FFF2-40B4-BE49-F238E27FC236}">
                <a16:creationId xmlns:a16="http://schemas.microsoft.com/office/drawing/2014/main" id="{4C808464-E840-48BB-97E3-8853E2E471D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2222"/>
                    </a14:imgEffect>
                  </a14:imgLayer>
                </a14:imgProps>
              </a:ext>
            </a:extLst>
          </a:blip>
          <a:stretch>
            <a:fillRect/>
          </a:stretch>
        </p:blipFill>
        <p:spPr>
          <a:xfrm>
            <a:off x="1911097" y="3176570"/>
            <a:ext cx="6584014" cy="2926228"/>
          </a:xfrm>
          <a:prstGeom prst="rect">
            <a:avLst/>
          </a:prstGeom>
        </p:spPr>
      </p:pic>
      <p:sp>
        <p:nvSpPr>
          <p:cNvPr id="9" name="Rectangle 8">
            <a:extLst>
              <a:ext uri="{FF2B5EF4-FFF2-40B4-BE49-F238E27FC236}">
                <a16:creationId xmlns:a16="http://schemas.microsoft.com/office/drawing/2014/main" id="{6D513128-940C-4A2E-A780-7CB4044615B3}"/>
              </a:ext>
            </a:extLst>
          </p:cNvPr>
          <p:cNvSpPr/>
          <p:nvPr/>
        </p:nvSpPr>
        <p:spPr>
          <a:xfrm>
            <a:off x="10196287" y="13623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10" name="Image 9">
            <a:extLst>
              <a:ext uri="{FF2B5EF4-FFF2-40B4-BE49-F238E27FC236}">
                <a16:creationId xmlns:a16="http://schemas.microsoft.com/office/drawing/2014/main" id="{D8F6D863-95B5-4D64-AFAB-AD17AB85704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182406"/>
            <a:ext cx="403956" cy="32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2557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21"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2)">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du contenu 4">
            <a:hlinkClick r:id="rId3" action="ppaction://program"/>
            <a:extLst>
              <a:ext uri="{FF2B5EF4-FFF2-40B4-BE49-F238E27FC236}">
                <a16:creationId xmlns:a16="http://schemas.microsoft.com/office/drawing/2014/main" id="{3D3A31D5-496F-4B4B-820F-35B0A52EBD7C}"/>
              </a:ext>
            </a:extLst>
          </p:cNvPr>
          <p:cNvPicPr>
            <a:picLocks noChangeAspect="1"/>
          </p:cNvPicPr>
          <p:nvPr/>
        </p:nvPicPr>
        <p:blipFill>
          <a:blip r:embed="rId4"/>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4" name="Rectangle 3">
            <a:extLst>
              <a:ext uri="{FF2B5EF4-FFF2-40B4-BE49-F238E27FC236}">
                <a16:creationId xmlns:a16="http://schemas.microsoft.com/office/drawing/2014/main" id="{0C4F4177-D842-490F-98DF-235E6E4EB209}"/>
              </a:ext>
            </a:extLst>
          </p:cNvPr>
          <p:cNvSpPr/>
          <p:nvPr/>
        </p:nvSpPr>
        <p:spPr>
          <a:xfrm>
            <a:off x="4210050" y="174312"/>
            <a:ext cx="1660455"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Objectifs</a:t>
            </a:r>
          </a:p>
        </p:txBody>
      </p:sp>
      <p:sp>
        <p:nvSpPr>
          <p:cNvPr id="2" name="ZoneTexte 1">
            <a:extLst>
              <a:ext uri="{FF2B5EF4-FFF2-40B4-BE49-F238E27FC236}">
                <a16:creationId xmlns:a16="http://schemas.microsoft.com/office/drawing/2014/main" id="{2C583F8B-1614-4DE4-8F6D-514E6A5503FB}"/>
              </a:ext>
            </a:extLst>
          </p:cNvPr>
          <p:cNvSpPr txBox="1"/>
          <p:nvPr/>
        </p:nvSpPr>
        <p:spPr>
          <a:xfrm>
            <a:off x="3861270" y="1028682"/>
            <a:ext cx="2358018" cy="461665"/>
          </a:xfrm>
          <a:prstGeom prst="rect">
            <a:avLst/>
          </a:prstGeom>
          <a:noFill/>
        </p:spPr>
        <p:txBody>
          <a:bodyPr wrap="none" rtlCol="0">
            <a:spAutoFit/>
          </a:bodyPr>
          <a:lstStyle/>
          <a:p>
            <a:r>
              <a:rPr lang="fr-FR" sz="2400">
                <a:solidFill>
                  <a:schemeClr val="bg1">
                    <a:lumMod val="65000"/>
                  </a:schemeClr>
                </a:solidFill>
                <a:latin typeface="Calibri" panose="020F0502020204030204" pitchFamily="34" charset="0"/>
                <a:cs typeface="Calibri" panose="020F0502020204030204" pitchFamily="34" charset="0"/>
              </a:rPr>
              <a:t>Méthode SMART</a:t>
            </a:r>
          </a:p>
        </p:txBody>
      </p:sp>
      <p:graphicFrame>
        <p:nvGraphicFramePr>
          <p:cNvPr id="5" name="Diagramme 4">
            <a:extLst>
              <a:ext uri="{FF2B5EF4-FFF2-40B4-BE49-F238E27FC236}">
                <a16:creationId xmlns:a16="http://schemas.microsoft.com/office/drawing/2014/main" id="{77B79C7B-7CED-4BB4-AC73-E1363CDCD369}"/>
              </a:ext>
            </a:extLst>
          </p:cNvPr>
          <p:cNvGraphicFramePr/>
          <p:nvPr>
            <p:extLst>
              <p:ext uri="{D42A27DB-BD31-4B8C-83A1-F6EECF244321}">
                <p14:modId xmlns:p14="http://schemas.microsoft.com/office/powerpoint/2010/main" val="3119074332"/>
              </p:ext>
            </p:extLst>
          </p:nvPr>
        </p:nvGraphicFramePr>
        <p:xfrm>
          <a:off x="1682201" y="1822659"/>
          <a:ext cx="6716155" cy="4074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Image 5">
            <a:extLst>
              <a:ext uri="{FF2B5EF4-FFF2-40B4-BE49-F238E27FC236}">
                <a16:creationId xmlns:a16="http://schemas.microsoft.com/office/drawing/2014/main" id="{B88819D6-EAE4-4A84-8D56-E5C42583F7C5}"/>
              </a:ext>
            </a:extLst>
          </p:cNvPr>
          <p:cNvPicPr>
            <a:picLocks noChangeAspect="1"/>
          </p:cNvPicPr>
          <p:nvPr/>
        </p:nvPicPr>
        <p:blipFill>
          <a:blip r:embed="rId10"/>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7" name="Rectangle 6">
            <a:extLst>
              <a:ext uri="{FF2B5EF4-FFF2-40B4-BE49-F238E27FC236}">
                <a16:creationId xmlns:a16="http://schemas.microsoft.com/office/drawing/2014/main" id="{8D5DF284-7F5C-4FD8-99C9-7822A4FD8DCF}"/>
              </a:ext>
            </a:extLst>
          </p:cNvPr>
          <p:cNvSpPr/>
          <p:nvPr/>
        </p:nvSpPr>
        <p:spPr>
          <a:xfrm>
            <a:off x="10196287" y="150865"/>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8" name="Image 7">
            <a:extLst>
              <a:ext uri="{FF2B5EF4-FFF2-40B4-BE49-F238E27FC236}">
                <a16:creationId xmlns:a16="http://schemas.microsoft.com/office/drawing/2014/main" id="{A5378FA4-A47A-4DAC-B5A1-A895936D0DD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182406"/>
            <a:ext cx="403956" cy="32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5409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graphicEl>
                                              <a:dgm id="{17ECB156-A8CE-4820-81E1-0116AC4960CD}"/>
                                            </p:graphicEl>
                                          </p:spTgt>
                                        </p:tgtEl>
                                        <p:attrNameLst>
                                          <p:attrName>style.visibility</p:attrName>
                                        </p:attrNameLst>
                                      </p:cBhvr>
                                      <p:to>
                                        <p:strVal val="visible"/>
                                      </p:to>
                                    </p:set>
                                    <p:animEffect transition="in" filter="fade">
                                      <p:cBhvr>
                                        <p:cTn id="12" dur="2000"/>
                                        <p:tgtEl>
                                          <p:spTgt spid="5">
                                            <p:graphicEl>
                                              <a:dgm id="{17ECB156-A8CE-4820-81E1-0116AC4960CD}"/>
                                            </p:graphicEl>
                                          </p:spTgt>
                                        </p:tgtEl>
                                      </p:cBhvr>
                                    </p:animEffect>
                                    <p:anim calcmode="lin" valueType="num">
                                      <p:cBhvr>
                                        <p:cTn id="13" dur="2000" fill="hold"/>
                                        <p:tgtEl>
                                          <p:spTgt spid="5">
                                            <p:graphicEl>
                                              <a:dgm id="{17ECB156-A8CE-4820-81E1-0116AC4960CD}"/>
                                            </p:graphicEl>
                                          </p:spTgt>
                                        </p:tgtEl>
                                        <p:attrNameLst>
                                          <p:attrName>ppt_w</p:attrName>
                                        </p:attrNameLst>
                                      </p:cBhvr>
                                      <p:tavLst>
                                        <p:tav tm="0" fmla="#ppt_w*sin(2.5*pi*$)">
                                          <p:val>
                                            <p:fltVal val="0"/>
                                          </p:val>
                                        </p:tav>
                                        <p:tav tm="100000">
                                          <p:val>
                                            <p:fltVal val="1"/>
                                          </p:val>
                                        </p:tav>
                                      </p:tavLst>
                                    </p:anim>
                                    <p:anim calcmode="lin" valueType="num">
                                      <p:cBhvr>
                                        <p:cTn id="14" dur="2000" fill="hold"/>
                                        <p:tgtEl>
                                          <p:spTgt spid="5">
                                            <p:graphicEl>
                                              <a:dgm id="{17ECB156-A8CE-4820-81E1-0116AC4960CD}"/>
                                            </p:graphic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5">
                                            <p:graphicEl>
                                              <a:dgm id="{6436BF6C-D97A-4338-A052-27D516F9AFE1}"/>
                                            </p:graphicEl>
                                          </p:spTgt>
                                        </p:tgtEl>
                                        <p:attrNameLst>
                                          <p:attrName>style.visibility</p:attrName>
                                        </p:attrNameLst>
                                      </p:cBhvr>
                                      <p:to>
                                        <p:strVal val="visible"/>
                                      </p:to>
                                    </p:set>
                                    <p:animEffect transition="in" filter="fade">
                                      <p:cBhvr>
                                        <p:cTn id="19" dur="2000"/>
                                        <p:tgtEl>
                                          <p:spTgt spid="5">
                                            <p:graphicEl>
                                              <a:dgm id="{6436BF6C-D97A-4338-A052-27D516F9AFE1}"/>
                                            </p:graphicEl>
                                          </p:spTgt>
                                        </p:tgtEl>
                                      </p:cBhvr>
                                    </p:animEffect>
                                    <p:anim calcmode="lin" valueType="num">
                                      <p:cBhvr>
                                        <p:cTn id="20" dur="2000" fill="hold"/>
                                        <p:tgtEl>
                                          <p:spTgt spid="5">
                                            <p:graphicEl>
                                              <a:dgm id="{6436BF6C-D97A-4338-A052-27D516F9AFE1}"/>
                                            </p:graphicEl>
                                          </p:spTgt>
                                        </p:tgtEl>
                                        <p:attrNameLst>
                                          <p:attrName>ppt_w</p:attrName>
                                        </p:attrNameLst>
                                      </p:cBhvr>
                                      <p:tavLst>
                                        <p:tav tm="0" fmla="#ppt_w*sin(2.5*pi*$)">
                                          <p:val>
                                            <p:fltVal val="0"/>
                                          </p:val>
                                        </p:tav>
                                        <p:tav tm="100000">
                                          <p:val>
                                            <p:fltVal val="1"/>
                                          </p:val>
                                        </p:tav>
                                      </p:tavLst>
                                    </p:anim>
                                    <p:anim calcmode="lin" valueType="num">
                                      <p:cBhvr>
                                        <p:cTn id="21" dur="2000" fill="hold"/>
                                        <p:tgtEl>
                                          <p:spTgt spid="5">
                                            <p:graphicEl>
                                              <a:dgm id="{6436BF6C-D97A-4338-A052-27D516F9AFE1}"/>
                                            </p:graphicEl>
                                          </p:spTgt>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5">
                                            <p:graphicEl>
                                              <a:dgm id="{048CFA61-073C-4D93-AF4A-8181A8C9190B}"/>
                                            </p:graphicEl>
                                          </p:spTgt>
                                        </p:tgtEl>
                                        <p:attrNameLst>
                                          <p:attrName>style.visibility</p:attrName>
                                        </p:attrNameLst>
                                      </p:cBhvr>
                                      <p:to>
                                        <p:strVal val="visible"/>
                                      </p:to>
                                    </p:set>
                                    <p:animEffect transition="in" filter="fade">
                                      <p:cBhvr>
                                        <p:cTn id="24" dur="2000"/>
                                        <p:tgtEl>
                                          <p:spTgt spid="5">
                                            <p:graphicEl>
                                              <a:dgm id="{048CFA61-073C-4D93-AF4A-8181A8C9190B}"/>
                                            </p:graphicEl>
                                          </p:spTgt>
                                        </p:tgtEl>
                                      </p:cBhvr>
                                    </p:animEffect>
                                    <p:anim calcmode="lin" valueType="num">
                                      <p:cBhvr>
                                        <p:cTn id="25" dur="2000" fill="hold"/>
                                        <p:tgtEl>
                                          <p:spTgt spid="5">
                                            <p:graphicEl>
                                              <a:dgm id="{048CFA61-073C-4D93-AF4A-8181A8C9190B}"/>
                                            </p:graphicEl>
                                          </p:spTgt>
                                        </p:tgtEl>
                                        <p:attrNameLst>
                                          <p:attrName>ppt_w</p:attrName>
                                        </p:attrNameLst>
                                      </p:cBhvr>
                                      <p:tavLst>
                                        <p:tav tm="0" fmla="#ppt_w*sin(2.5*pi*$)">
                                          <p:val>
                                            <p:fltVal val="0"/>
                                          </p:val>
                                        </p:tav>
                                        <p:tav tm="100000">
                                          <p:val>
                                            <p:fltVal val="1"/>
                                          </p:val>
                                        </p:tav>
                                      </p:tavLst>
                                    </p:anim>
                                    <p:anim calcmode="lin" valueType="num">
                                      <p:cBhvr>
                                        <p:cTn id="26" dur="2000" fill="hold"/>
                                        <p:tgtEl>
                                          <p:spTgt spid="5">
                                            <p:graphicEl>
                                              <a:dgm id="{048CFA61-073C-4D93-AF4A-8181A8C9190B}"/>
                                            </p:graphic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5">
                                            <p:graphicEl>
                                              <a:dgm id="{07DBF8A1-29E0-40BB-8D1E-C47BDD6CAED3}"/>
                                            </p:graphicEl>
                                          </p:spTgt>
                                        </p:tgtEl>
                                        <p:attrNameLst>
                                          <p:attrName>style.visibility</p:attrName>
                                        </p:attrNameLst>
                                      </p:cBhvr>
                                      <p:to>
                                        <p:strVal val="visible"/>
                                      </p:to>
                                    </p:set>
                                    <p:animEffect transition="in" filter="fade">
                                      <p:cBhvr>
                                        <p:cTn id="31" dur="2000"/>
                                        <p:tgtEl>
                                          <p:spTgt spid="5">
                                            <p:graphicEl>
                                              <a:dgm id="{07DBF8A1-29E0-40BB-8D1E-C47BDD6CAED3}"/>
                                            </p:graphicEl>
                                          </p:spTgt>
                                        </p:tgtEl>
                                      </p:cBhvr>
                                    </p:animEffect>
                                    <p:anim calcmode="lin" valueType="num">
                                      <p:cBhvr>
                                        <p:cTn id="32" dur="2000" fill="hold"/>
                                        <p:tgtEl>
                                          <p:spTgt spid="5">
                                            <p:graphicEl>
                                              <a:dgm id="{07DBF8A1-29E0-40BB-8D1E-C47BDD6CAED3}"/>
                                            </p:graphicEl>
                                          </p:spTgt>
                                        </p:tgtEl>
                                        <p:attrNameLst>
                                          <p:attrName>ppt_w</p:attrName>
                                        </p:attrNameLst>
                                      </p:cBhvr>
                                      <p:tavLst>
                                        <p:tav tm="0" fmla="#ppt_w*sin(2.5*pi*$)">
                                          <p:val>
                                            <p:fltVal val="0"/>
                                          </p:val>
                                        </p:tav>
                                        <p:tav tm="100000">
                                          <p:val>
                                            <p:fltVal val="1"/>
                                          </p:val>
                                        </p:tav>
                                      </p:tavLst>
                                    </p:anim>
                                    <p:anim calcmode="lin" valueType="num">
                                      <p:cBhvr>
                                        <p:cTn id="33" dur="2000" fill="hold"/>
                                        <p:tgtEl>
                                          <p:spTgt spid="5">
                                            <p:graphicEl>
                                              <a:dgm id="{07DBF8A1-29E0-40BB-8D1E-C47BDD6CAED3}"/>
                                            </p:graphicEl>
                                          </p:spTgt>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5">
                                            <p:graphicEl>
                                              <a:dgm id="{46E959BD-6C8D-49A3-8733-4EA67FB178F1}"/>
                                            </p:graphicEl>
                                          </p:spTgt>
                                        </p:tgtEl>
                                        <p:attrNameLst>
                                          <p:attrName>style.visibility</p:attrName>
                                        </p:attrNameLst>
                                      </p:cBhvr>
                                      <p:to>
                                        <p:strVal val="visible"/>
                                      </p:to>
                                    </p:set>
                                    <p:animEffect transition="in" filter="fade">
                                      <p:cBhvr>
                                        <p:cTn id="36" dur="2000"/>
                                        <p:tgtEl>
                                          <p:spTgt spid="5">
                                            <p:graphicEl>
                                              <a:dgm id="{46E959BD-6C8D-49A3-8733-4EA67FB178F1}"/>
                                            </p:graphicEl>
                                          </p:spTgt>
                                        </p:tgtEl>
                                      </p:cBhvr>
                                    </p:animEffect>
                                    <p:anim calcmode="lin" valueType="num">
                                      <p:cBhvr>
                                        <p:cTn id="37" dur="2000" fill="hold"/>
                                        <p:tgtEl>
                                          <p:spTgt spid="5">
                                            <p:graphicEl>
                                              <a:dgm id="{46E959BD-6C8D-49A3-8733-4EA67FB178F1}"/>
                                            </p:graphicEl>
                                          </p:spTgt>
                                        </p:tgtEl>
                                        <p:attrNameLst>
                                          <p:attrName>ppt_w</p:attrName>
                                        </p:attrNameLst>
                                      </p:cBhvr>
                                      <p:tavLst>
                                        <p:tav tm="0" fmla="#ppt_w*sin(2.5*pi*$)">
                                          <p:val>
                                            <p:fltVal val="0"/>
                                          </p:val>
                                        </p:tav>
                                        <p:tav tm="100000">
                                          <p:val>
                                            <p:fltVal val="1"/>
                                          </p:val>
                                        </p:tav>
                                      </p:tavLst>
                                    </p:anim>
                                    <p:anim calcmode="lin" valueType="num">
                                      <p:cBhvr>
                                        <p:cTn id="38" dur="2000" fill="hold"/>
                                        <p:tgtEl>
                                          <p:spTgt spid="5">
                                            <p:graphicEl>
                                              <a:dgm id="{46E959BD-6C8D-49A3-8733-4EA67FB178F1}"/>
                                            </p:graphicEl>
                                          </p:spTgt>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5">
                                            <p:graphicEl>
                                              <a:dgm id="{82E3EF46-F5CA-4520-B277-F0F03EB36D16}"/>
                                            </p:graphicEl>
                                          </p:spTgt>
                                        </p:tgtEl>
                                        <p:attrNameLst>
                                          <p:attrName>style.visibility</p:attrName>
                                        </p:attrNameLst>
                                      </p:cBhvr>
                                      <p:to>
                                        <p:strVal val="visible"/>
                                      </p:to>
                                    </p:set>
                                    <p:animEffect transition="in" filter="fade">
                                      <p:cBhvr>
                                        <p:cTn id="43" dur="2000"/>
                                        <p:tgtEl>
                                          <p:spTgt spid="5">
                                            <p:graphicEl>
                                              <a:dgm id="{82E3EF46-F5CA-4520-B277-F0F03EB36D16}"/>
                                            </p:graphicEl>
                                          </p:spTgt>
                                        </p:tgtEl>
                                      </p:cBhvr>
                                    </p:animEffect>
                                    <p:anim calcmode="lin" valueType="num">
                                      <p:cBhvr>
                                        <p:cTn id="44" dur="2000" fill="hold"/>
                                        <p:tgtEl>
                                          <p:spTgt spid="5">
                                            <p:graphicEl>
                                              <a:dgm id="{82E3EF46-F5CA-4520-B277-F0F03EB36D16}"/>
                                            </p:graphicEl>
                                          </p:spTgt>
                                        </p:tgtEl>
                                        <p:attrNameLst>
                                          <p:attrName>ppt_w</p:attrName>
                                        </p:attrNameLst>
                                      </p:cBhvr>
                                      <p:tavLst>
                                        <p:tav tm="0" fmla="#ppt_w*sin(2.5*pi*$)">
                                          <p:val>
                                            <p:fltVal val="0"/>
                                          </p:val>
                                        </p:tav>
                                        <p:tav tm="100000">
                                          <p:val>
                                            <p:fltVal val="1"/>
                                          </p:val>
                                        </p:tav>
                                      </p:tavLst>
                                    </p:anim>
                                    <p:anim calcmode="lin" valueType="num">
                                      <p:cBhvr>
                                        <p:cTn id="45" dur="2000" fill="hold"/>
                                        <p:tgtEl>
                                          <p:spTgt spid="5">
                                            <p:graphicEl>
                                              <a:dgm id="{82E3EF46-F5CA-4520-B277-F0F03EB36D16}"/>
                                            </p:graphicEl>
                                          </p:spTgt>
                                        </p:tgtEl>
                                        <p:attrNameLst>
                                          <p:attrName>ppt_h</p:attrName>
                                        </p:attrNameLst>
                                      </p:cBhvr>
                                      <p:tavLst>
                                        <p:tav tm="0">
                                          <p:val>
                                            <p:strVal val="#ppt_h"/>
                                          </p:val>
                                        </p:tav>
                                        <p:tav tm="100000">
                                          <p:val>
                                            <p:strVal val="#ppt_h"/>
                                          </p:val>
                                        </p:tav>
                                      </p:tavLst>
                                    </p:anim>
                                  </p:childTnLst>
                                </p:cTn>
                              </p:par>
                              <p:par>
                                <p:cTn id="46" presetID="45" presetClass="entr" presetSubtype="0" fill="hold" grpId="0" nodeType="withEffect">
                                  <p:stCondLst>
                                    <p:cond delay="0"/>
                                  </p:stCondLst>
                                  <p:childTnLst>
                                    <p:set>
                                      <p:cBhvr>
                                        <p:cTn id="47" dur="1" fill="hold">
                                          <p:stCondLst>
                                            <p:cond delay="0"/>
                                          </p:stCondLst>
                                        </p:cTn>
                                        <p:tgtEl>
                                          <p:spTgt spid="5">
                                            <p:graphicEl>
                                              <a:dgm id="{EE543055-374D-4466-8F13-3FE4F80DED0C}"/>
                                            </p:graphicEl>
                                          </p:spTgt>
                                        </p:tgtEl>
                                        <p:attrNameLst>
                                          <p:attrName>style.visibility</p:attrName>
                                        </p:attrNameLst>
                                      </p:cBhvr>
                                      <p:to>
                                        <p:strVal val="visible"/>
                                      </p:to>
                                    </p:set>
                                    <p:animEffect transition="in" filter="fade">
                                      <p:cBhvr>
                                        <p:cTn id="48" dur="2000"/>
                                        <p:tgtEl>
                                          <p:spTgt spid="5">
                                            <p:graphicEl>
                                              <a:dgm id="{EE543055-374D-4466-8F13-3FE4F80DED0C}"/>
                                            </p:graphicEl>
                                          </p:spTgt>
                                        </p:tgtEl>
                                      </p:cBhvr>
                                    </p:animEffect>
                                    <p:anim calcmode="lin" valueType="num">
                                      <p:cBhvr>
                                        <p:cTn id="49" dur="2000" fill="hold"/>
                                        <p:tgtEl>
                                          <p:spTgt spid="5">
                                            <p:graphicEl>
                                              <a:dgm id="{EE543055-374D-4466-8F13-3FE4F80DED0C}"/>
                                            </p:graphicEl>
                                          </p:spTgt>
                                        </p:tgtEl>
                                        <p:attrNameLst>
                                          <p:attrName>ppt_w</p:attrName>
                                        </p:attrNameLst>
                                      </p:cBhvr>
                                      <p:tavLst>
                                        <p:tav tm="0" fmla="#ppt_w*sin(2.5*pi*$)">
                                          <p:val>
                                            <p:fltVal val="0"/>
                                          </p:val>
                                        </p:tav>
                                        <p:tav tm="100000">
                                          <p:val>
                                            <p:fltVal val="1"/>
                                          </p:val>
                                        </p:tav>
                                      </p:tavLst>
                                    </p:anim>
                                    <p:anim calcmode="lin" valueType="num">
                                      <p:cBhvr>
                                        <p:cTn id="50" dur="2000" fill="hold"/>
                                        <p:tgtEl>
                                          <p:spTgt spid="5">
                                            <p:graphicEl>
                                              <a:dgm id="{EE543055-374D-4466-8F13-3FE4F80DED0C}"/>
                                            </p:graphicEl>
                                          </p:spTgt>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5">
                                            <p:graphicEl>
                                              <a:dgm id="{4DCA2F16-75F6-40B3-BAB9-A2912EFAE049}"/>
                                            </p:graphicEl>
                                          </p:spTgt>
                                        </p:tgtEl>
                                        <p:attrNameLst>
                                          <p:attrName>style.visibility</p:attrName>
                                        </p:attrNameLst>
                                      </p:cBhvr>
                                      <p:to>
                                        <p:strVal val="visible"/>
                                      </p:to>
                                    </p:set>
                                    <p:animEffect transition="in" filter="fade">
                                      <p:cBhvr>
                                        <p:cTn id="55" dur="2000"/>
                                        <p:tgtEl>
                                          <p:spTgt spid="5">
                                            <p:graphicEl>
                                              <a:dgm id="{4DCA2F16-75F6-40B3-BAB9-A2912EFAE049}"/>
                                            </p:graphicEl>
                                          </p:spTgt>
                                        </p:tgtEl>
                                      </p:cBhvr>
                                    </p:animEffect>
                                    <p:anim calcmode="lin" valueType="num">
                                      <p:cBhvr>
                                        <p:cTn id="56" dur="2000" fill="hold"/>
                                        <p:tgtEl>
                                          <p:spTgt spid="5">
                                            <p:graphicEl>
                                              <a:dgm id="{4DCA2F16-75F6-40B3-BAB9-A2912EFAE049}"/>
                                            </p:graphicEl>
                                          </p:spTgt>
                                        </p:tgtEl>
                                        <p:attrNameLst>
                                          <p:attrName>ppt_w</p:attrName>
                                        </p:attrNameLst>
                                      </p:cBhvr>
                                      <p:tavLst>
                                        <p:tav tm="0" fmla="#ppt_w*sin(2.5*pi*$)">
                                          <p:val>
                                            <p:fltVal val="0"/>
                                          </p:val>
                                        </p:tav>
                                        <p:tav tm="100000">
                                          <p:val>
                                            <p:fltVal val="1"/>
                                          </p:val>
                                        </p:tav>
                                      </p:tavLst>
                                    </p:anim>
                                    <p:anim calcmode="lin" valueType="num">
                                      <p:cBhvr>
                                        <p:cTn id="57" dur="2000" fill="hold"/>
                                        <p:tgtEl>
                                          <p:spTgt spid="5">
                                            <p:graphicEl>
                                              <a:dgm id="{4DCA2F16-75F6-40B3-BAB9-A2912EFAE049}"/>
                                            </p:graphicEl>
                                          </p:spTgt>
                                        </p:tgtEl>
                                        <p:attrNameLst>
                                          <p:attrName>ppt_h</p:attrName>
                                        </p:attrNameLst>
                                      </p:cBhvr>
                                      <p:tavLst>
                                        <p:tav tm="0">
                                          <p:val>
                                            <p:strVal val="#ppt_h"/>
                                          </p:val>
                                        </p:tav>
                                        <p:tav tm="100000">
                                          <p:val>
                                            <p:strVal val="#ppt_h"/>
                                          </p:val>
                                        </p:tav>
                                      </p:tavLst>
                                    </p:anim>
                                  </p:childTnLst>
                                </p:cTn>
                              </p:par>
                              <p:par>
                                <p:cTn id="58" presetID="45" presetClass="entr" presetSubtype="0" fill="hold" grpId="0" nodeType="withEffect">
                                  <p:stCondLst>
                                    <p:cond delay="0"/>
                                  </p:stCondLst>
                                  <p:childTnLst>
                                    <p:set>
                                      <p:cBhvr>
                                        <p:cTn id="59" dur="1" fill="hold">
                                          <p:stCondLst>
                                            <p:cond delay="0"/>
                                          </p:stCondLst>
                                        </p:cTn>
                                        <p:tgtEl>
                                          <p:spTgt spid="5">
                                            <p:graphicEl>
                                              <a:dgm id="{FDE03CE5-7E6E-4E16-B17A-819DADE467F8}"/>
                                            </p:graphicEl>
                                          </p:spTgt>
                                        </p:tgtEl>
                                        <p:attrNameLst>
                                          <p:attrName>style.visibility</p:attrName>
                                        </p:attrNameLst>
                                      </p:cBhvr>
                                      <p:to>
                                        <p:strVal val="visible"/>
                                      </p:to>
                                    </p:set>
                                    <p:animEffect transition="in" filter="fade">
                                      <p:cBhvr>
                                        <p:cTn id="60" dur="2000"/>
                                        <p:tgtEl>
                                          <p:spTgt spid="5">
                                            <p:graphicEl>
                                              <a:dgm id="{FDE03CE5-7E6E-4E16-B17A-819DADE467F8}"/>
                                            </p:graphicEl>
                                          </p:spTgt>
                                        </p:tgtEl>
                                      </p:cBhvr>
                                    </p:animEffect>
                                    <p:anim calcmode="lin" valueType="num">
                                      <p:cBhvr>
                                        <p:cTn id="61" dur="2000" fill="hold"/>
                                        <p:tgtEl>
                                          <p:spTgt spid="5">
                                            <p:graphicEl>
                                              <a:dgm id="{FDE03CE5-7E6E-4E16-B17A-819DADE467F8}"/>
                                            </p:graphicEl>
                                          </p:spTgt>
                                        </p:tgtEl>
                                        <p:attrNameLst>
                                          <p:attrName>ppt_w</p:attrName>
                                        </p:attrNameLst>
                                      </p:cBhvr>
                                      <p:tavLst>
                                        <p:tav tm="0" fmla="#ppt_w*sin(2.5*pi*$)">
                                          <p:val>
                                            <p:fltVal val="0"/>
                                          </p:val>
                                        </p:tav>
                                        <p:tav tm="100000">
                                          <p:val>
                                            <p:fltVal val="1"/>
                                          </p:val>
                                        </p:tav>
                                      </p:tavLst>
                                    </p:anim>
                                    <p:anim calcmode="lin" valueType="num">
                                      <p:cBhvr>
                                        <p:cTn id="62" dur="2000" fill="hold"/>
                                        <p:tgtEl>
                                          <p:spTgt spid="5">
                                            <p:graphicEl>
                                              <a:dgm id="{FDE03CE5-7E6E-4E16-B17A-819DADE467F8}"/>
                                            </p:graphicEl>
                                          </p:spTgt>
                                        </p:tgtEl>
                                        <p:attrNameLst>
                                          <p:attrName>ppt_h</p:attrName>
                                        </p:attrNameLst>
                                      </p:cBhvr>
                                      <p:tavLst>
                                        <p:tav tm="0">
                                          <p:val>
                                            <p:strVal val="#ppt_h"/>
                                          </p:val>
                                        </p:tav>
                                        <p:tav tm="100000">
                                          <p:val>
                                            <p:strVal val="#ppt_h"/>
                                          </p:val>
                                        </p:tav>
                                      </p:tavLst>
                                    </p:anim>
                                  </p:childTnLst>
                                </p:cTn>
                              </p:par>
                              <p:par>
                                <p:cTn id="63" presetID="45" presetClass="entr" presetSubtype="0" fill="hold" grpId="0" nodeType="withEffect">
                                  <p:stCondLst>
                                    <p:cond delay="0"/>
                                  </p:stCondLst>
                                  <p:childTnLst>
                                    <p:set>
                                      <p:cBhvr>
                                        <p:cTn id="64" dur="1" fill="hold">
                                          <p:stCondLst>
                                            <p:cond delay="0"/>
                                          </p:stCondLst>
                                        </p:cTn>
                                        <p:tgtEl>
                                          <p:spTgt spid="5">
                                            <p:graphicEl>
                                              <a:dgm id="{4955A2A3-C3B0-4EA6-8CF4-7E80377BABED}"/>
                                            </p:graphicEl>
                                          </p:spTgt>
                                        </p:tgtEl>
                                        <p:attrNameLst>
                                          <p:attrName>style.visibility</p:attrName>
                                        </p:attrNameLst>
                                      </p:cBhvr>
                                      <p:to>
                                        <p:strVal val="visible"/>
                                      </p:to>
                                    </p:set>
                                    <p:animEffect transition="in" filter="fade">
                                      <p:cBhvr>
                                        <p:cTn id="65" dur="2000"/>
                                        <p:tgtEl>
                                          <p:spTgt spid="5">
                                            <p:graphicEl>
                                              <a:dgm id="{4955A2A3-C3B0-4EA6-8CF4-7E80377BABED}"/>
                                            </p:graphicEl>
                                          </p:spTgt>
                                        </p:tgtEl>
                                      </p:cBhvr>
                                    </p:animEffect>
                                    <p:anim calcmode="lin" valueType="num">
                                      <p:cBhvr>
                                        <p:cTn id="66" dur="2000" fill="hold"/>
                                        <p:tgtEl>
                                          <p:spTgt spid="5">
                                            <p:graphicEl>
                                              <a:dgm id="{4955A2A3-C3B0-4EA6-8CF4-7E80377BABED}"/>
                                            </p:graphicEl>
                                          </p:spTgt>
                                        </p:tgtEl>
                                        <p:attrNameLst>
                                          <p:attrName>ppt_w</p:attrName>
                                        </p:attrNameLst>
                                      </p:cBhvr>
                                      <p:tavLst>
                                        <p:tav tm="0" fmla="#ppt_w*sin(2.5*pi*$)">
                                          <p:val>
                                            <p:fltVal val="0"/>
                                          </p:val>
                                        </p:tav>
                                        <p:tav tm="100000">
                                          <p:val>
                                            <p:fltVal val="1"/>
                                          </p:val>
                                        </p:tav>
                                      </p:tavLst>
                                    </p:anim>
                                    <p:anim calcmode="lin" valueType="num">
                                      <p:cBhvr>
                                        <p:cTn id="67" dur="2000" fill="hold"/>
                                        <p:tgtEl>
                                          <p:spTgt spid="5">
                                            <p:graphicEl>
                                              <a:dgm id="{4955A2A3-C3B0-4EA6-8CF4-7E80377BABED}"/>
                                            </p:graphic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C50C21A-B0D6-4764-ADCA-1C87A7444725}"/>
              </a:ext>
            </a:extLst>
          </p:cNvPr>
          <p:cNvPicPr>
            <a:picLocks noChangeAspect="1"/>
          </p:cNvPicPr>
          <p:nvPr/>
        </p:nvPicPr>
        <p:blipFill>
          <a:blip r:embed="rId3"/>
          <a:stretch>
            <a:fillRect/>
          </a:stretch>
        </p:blipFill>
        <p:spPr>
          <a:xfrm>
            <a:off x="3381930" y="742806"/>
            <a:ext cx="4132592" cy="2358601"/>
          </a:xfrm>
          <a:prstGeom prst="rect">
            <a:avLst/>
          </a:prstGeom>
        </p:spPr>
      </p:pic>
      <p:pic>
        <p:nvPicPr>
          <p:cNvPr id="2" name="Espace réservé du contenu 4">
            <a:hlinkClick r:id="rId4" action="ppaction://program"/>
            <a:extLst>
              <a:ext uri="{FF2B5EF4-FFF2-40B4-BE49-F238E27FC236}">
                <a16:creationId xmlns:a16="http://schemas.microsoft.com/office/drawing/2014/main" id="{D723389C-9198-485F-9944-53E82A96CE34}"/>
              </a:ext>
            </a:extLst>
          </p:cNvPr>
          <p:cNvPicPr>
            <a:picLocks noChangeAspect="1"/>
          </p:cNvPicPr>
          <p:nvPr/>
        </p:nvPicPr>
        <p:blipFill>
          <a:blip r:embed="rId5"/>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DAB7A5C1-0D76-4686-9CDD-080F4426B467}"/>
              </a:ext>
            </a:extLst>
          </p:cNvPr>
          <p:cNvSpPr/>
          <p:nvPr/>
        </p:nvSpPr>
        <p:spPr>
          <a:xfrm>
            <a:off x="4861366" y="181932"/>
            <a:ext cx="1173719"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Cibles</a:t>
            </a:r>
          </a:p>
        </p:txBody>
      </p:sp>
      <p:sp>
        <p:nvSpPr>
          <p:cNvPr id="4" name="ZoneTexte 3">
            <a:extLst>
              <a:ext uri="{FF2B5EF4-FFF2-40B4-BE49-F238E27FC236}">
                <a16:creationId xmlns:a16="http://schemas.microsoft.com/office/drawing/2014/main" id="{601EE084-B2B0-473C-82AC-974EA7A7D999}"/>
              </a:ext>
            </a:extLst>
          </p:cNvPr>
          <p:cNvSpPr txBox="1"/>
          <p:nvPr/>
        </p:nvSpPr>
        <p:spPr>
          <a:xfrm>
            <a:off x="4454973" y="2472437"/>
            <a:ext cx="1986506" cy="369332"/>
          </a:xfrm>
          <a:prstGeom prst="rect">
            <a:avLst/>
          </a:prstGeom>
          <a:noFill/>
        </p:spPr>
        <p:txBody>
          <a:bodyPr wrap="none" rtlCol="0">
            <a:spAutoFit/>
          </a:bodyPr>
          <a:lstStyle/>
          <a:p>
            <a:pPr algn="ctr"/>
            <a:r>
              <a:rPr lang="fr-FR">
                <a:solidFill>
                  <a:srgbClr val="92D050"/>
                </a:solidFill>
              </a:rPr>
              <a:t>PERSONA Lambda</a:t>
            </a:r>
          </a:p>
        </p:txBody>
      </p:sp>
      <p:pic>
        <p:nvPicPr>
          <p:cNvPr id="7" name="Image 6">
            <a:extLst>
              <a:ext uri="{FF2B5EF4-FFF2-40B4-BE49-F238E27FC236}">
                <a16:creationId xmlns:a16="http://schemas.microsoft.com/office/drawing/2014/main" id="{BF446C32-C334-4F25-BCF6-868F2A3E1049}"/>
              </a:ext>
            </a:extLst>
          </p:cNvPr>
          <p:cNvPicPr/>
          <p:nvPr/>
        </p:nvPicPr>
        <p:blipFill>
          <a:blip r:embed="rId6">
            <a:extLst>
              <a:ext uri="{28A0092B-C50C-407E-A947-70E740481C1C}">
                <a14:useLocalDpi xmlns:a14="http://schemas.microsoft.com/office/drawing/2010/main" val="0"/>
              </a:ext>
            </a:extLst>
          </a:blip>
          <a:stretch>
            <a:fillRect/>
          </a:stretch>
        </p:blipFill>
        <p:spPr>
          <a:xfrm>
            <a:off x="3035032" y="3084782"/>
            <a:ext cx="4826433" cy="3320650"/>
          </a:xfrm>
          <a:prstGeom prst="roundRect">
            <a:avLst>
              <a:gd name="adj" fmla="val 16667"/>
            </a:avLst>
          </a:prstGeom>
          <a:ln w="28575">
            <a:solidFill>
              <a:srgbClr val="92D05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 7">
            <a:extLst>
              <a:ext uri="{FF2B5EF4-FFF2-40B4-BE49-F238E27FC236}">
                <a16:creationId xmlns:a16="http://schemas.microsoft.com/office/drawing/2014/main" id="{671C4D70-02EE-4DC9-9A07-177EA7C73AD4}"/>
              </a:ext>
            </a:extLst>
          </p:cNvPr>
          <p:cNvPicPr>
            <a:picLocks noChangeAspect="1"/>
          </p:cNvPicPr>
          <p:nvPr/>
        </p:nvPicPr>
        <p:blipFill>
          <a:blip r:embed="rId7"/>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9" name="Rectangle 8">
            <a:extLst>
              <a:ext uri="{FF2B5EF4-FFF2-40B4-BE49-F238E27FC236}">
                <a16:creationId xmlns:a16="http://schemas.microsoft.com/office/drawing/2014/main" id="{8BCCF25C-9A13-4060-8E3E-556E330DCB9F}"/>
              </a:ext>
            </a:extLst>
          </p:cNvPr>
          <p:cNvSpPr/>
          <p:nvPr/>
        </p:nvSpPr>
        <p:spPr>
          <a:xfrm>
            <a:off x="10186239" y="136239"/>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10" name="Image 9">
            <a:extLst>
              <a:ext uri="{FF2B5EF4-FFF2-40B4-BE49-F238E27FC236}">
                <a16:creationId xmlns:a16="http://schemas.microsoft.com/office/drawing/2014/main" id="{AD3BEC0B-584F-4027-B5AC-9FDCB358C67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182406"/>
            <a:ext cx="403956" cy="32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9277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anim calcmode="lin" valueType="num">
                                      <p:cBhvr>
                                        <p:cTn id="18" dur="2000" fill="hold"/>
                                        <p:tgtEl>
                                          <p:spTgt spid="7"/>
                                        </p:tgtEl>
                                        <p:attrNameLst>
                                          <p:attrName>ppt_w</p:attrName>
                                        </p:attrNameLst>
                                      </p:cBhvr>
                                      <p:tavLst>
                                        <p:tav tm="0" fmla="#ppt_w*sin(2.5*pi*$)">
                                          <p:val>
                                            <p:fltVal val="0"/>
                                          </p:val>
                                        </p:tav>
                                        <p:tav tm="100000">
                                          <p:val>
                                            <p:fltVal val="1"/>
                                          </p:val>
                                        </p:tav>
                                      </p:tavLst>
                                    </p:anim>
                                    <p:anim calcmode="lin" valueType="num">
                                      <p:cBhvr>
                                        <p:cTn id="1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a:hlinkClick r:id="rId2" action="ppaction://program"/>
            <a:extLst>
              <a:ext uri="{FF2B5EF4-FFF2-40B4-BE49-F238E27FC236}">
                <a16:creationId xmlns:a16="http://schemas.microsoft.com/office/drawing/2014/main" id="{9A5C1FE7-F906-4183-A923-85836BA6575A}"/>
              </a:ext>
            </a:extLst>
          </p:cNvPr>
          <p:cNvPicPr>
            <a:picLocks noChangeAspect="1"/>
          </p:cNvPicPr>
          <p:nvPr/>
        </p:nvPicPr>
        <p:blipFill>
          <a:blip r:embed="rId3"/>
          <a:stretch>
            <a:fillRect/>
          </a:stretch>
        </p:blipFill>
        <p:spPr>
          <a:xfrm>
            <a:off x="213081" y="182406"/>
            <a:ext cx="1698016" cy="1643253"/>
          </a:xfrm>
          <a:prstGeom prst="rect">
            <a:avLst/>
          </a:prstGeom>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E4642487-DDA7-4B13-AB0E-CD5B2C65EF96}"/>
              </a:ext>
            </a:extLst>
          </p:cNvPr>
          <p:cNvSpPr/>
          <p:nvPr/>
        </p:nvSpPr>
        <p:spPr>
          <a:xfrm>
            <a:off x="4861366" y="213183"/>
            <a:ext cx="1173719" cy="584775"/>
          </a:xfrm>
          <a:prstGeom prst="rect">
            <a:avLst/>
          </a:prstGeom>
        </p:spPr>
        <p:txBody>
          <a:bodyPr wrap="none">
            <a:spAutoFit/>
          </a:bodyPr>
          <a:lstStyle/>
          <a:p>
            <a:r>
              <a:rPr lang="fr-FR" sz="3200" u="sng">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Cibles</a:t>
            </a:r>
          </a:p>
        </p:txBody>
      </p:sp>
      <p:pic>
        <p:nvPicPr>
          <p:cNvPr id="4" name="Image 3">
            <a:extLst>
              <a:ext uri="{FF2B5EF4-FFF2-40B4-BE49-F238E27FC236}">
                <a16:creationId xmlns:a16="http://schemas.microsoft.com/office/drawing/2014/main" id="{54112361-A702-4ADF-8F31-E5295FB63094}"/>
              </a:ext>
            </a:extLst>
          </p:cNvPr>
          <p:cNvPicPr>
            <a:picLocks noChangeAspect="1"/>
          </p:cNvPicPr>
          <p:nvPr/>
        </p:nvPicPr>
        <p:blipFill>
          <a:blip r:embed="rId4"/>
          <a:stretch>
            <a:fillRect/>
          </a:stretch>
        </p:blipFill>
        <p:spPr>
          <a:xfrm>
            <a:off x="3381930" y="742806"/>
            <a:ext cx="4132592" cy="2358601"/>
          </a:xfrm>
          <a:prstGeom prst="rect">
            <a:avLst/>
          </a:prstGeom>
        </p:spPr>
      </p:pic>
      <p:sp>
        <p:nvSpPr>
          <p:cNvPr id="5" name="Rectangle 4">
            <a:extLst>
              <a:ext uri="{FF2B5EF4-FFF2-40B4-BE49-F238E27FC236}">
                <a16:creationId xmlns:a16="http://schemas.microsoft.com/office/drawing/2014/main" id="{F6F216F4-5EDE-4CCF-865E-64E4CB47DBCE}"/>
              </a:ext>
            </a:extLst>
          </p:cNvPr>
          <p:cNvSpPr/>
          <p:nvPr/>
        </p:nvSpPr>
        <p:spPr>
          <a:xfrm>
            <a:off x="4177465" y="2472438"/>
            <a:ext cx="2541530" cy="369332"/>
          </a:xfrm>
          <a:prstGeom prst="rect">
            <a:avLst/>
          </a:prstGeom>
        </p:spPr>
        <p:txBody>
          <a:bodyPr wrap="none">
            <a:spAutoFit/>
          </a:bodyPr>
          <a:lstStyle/>
          <a:p>
            <a:pPr algn="ctr"/>
            <a:r>
              <a:rPr lang="fr-FR">
                <a:solidFill>
                  <a:srgbClr val="92D050"/>
                </a:solidFill>
              </a:rPr>
              <a:t>PERSONA Professionnel</a:t>
            </a:r>
          </a:p>
        </p:txBody>
      </p:sp>
      <p:pic>
        <p:nvPicPr>
          <p:cNvPr id="6" name="Image 5">
            <a:extLst>
              <a:ext uri="{FF2B5EF4-FFF2-40B4-BE49-F238E27FC236}">
                <a16:creationId xmlns:a16="http://schemas.microsoft.com/office/drawing/2014/main" id="{2C813D0C-139A-4F17-960F-B0921C82047B}"/>
              </a:ext>
            </a:extLst>
          </p:cNvPr>
          <p:cNvPicPr/>
          <p:nvPr/>
        </p:nvPicPr>
        <p:blipFill>
          <a:blip r:embed="rId5">
            <a:extLst>
              <a:ext uri="{28A0092B-C50C-407E-A947-70E740481C1C}">
                <a14:useLocalDpi xmlns:a14="http://schemas.microsoft.com/office/drawing/2010/main" val="0"/>
              </a:ext>
            </a:extLst>
          </a:blip>
          <a:stretch>
            <a:fillRect/>
          </a:stretch>
        </p:blipFill>
        <p:spPr>
          <a:xfrm>
            <a:off x="2957218" y="3101407"/>
            <a:ext cx="4982016" cy="3064019"/>
          </a:xfrm>
          <a:prstGeom prst="roundRect">
            <a:avLst>
              <a:gd name="adj" fmla="val 16667"/>
            </a:avLst>
          </a:prstGeom>
          <a:ln w="28575">
            <a:solidFill>
              <a:srgbClr val="92D05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a:extLst>
              <a:ext uri="{FF2B5EF4-FFF2-40B4-BE49-F238E27FC236}">
                <a16:creationId xmlns:a16="http://schemas.microsoft.com/office/drawing/2014/main" id="{F55BE508-8E4B-4130-A877-F79CB3B3AF0F}"/>
              </a:ext>
            </a:extLst>
          </p:cNvPr>
          <p:cNvPicPr>
            <a:picLocks noChangeAspect="1"/>
          </p:cNvPicPr>
          <p:nvPr/>
        </p:nvPicPr>
        <p:blipFill>
          <a:blip r:embed="rId6"/>
          <a:stretch>
            <a:fillRect/>
          </a:stretch>
        </p:blipFill>
        <p:spPr>
          <a:xfrm>
            <a:off x="9424554" y="3398872"/>
            <a:ext cx="1171428" cy="922500"/>
          </a:xfrm>
          <a:prstGeom prst="rect">
            <a:avLst/>
          </a:prstGeom>
          <a:effectLst>
            <a:outerShdw blurRad="50800" dist="38100" algn="l" rotWithShape="0">
              <a:prstClr val="black">
                <a:alpha val="40000"/>
              </a:prstClr>
            </a:outerShdw>
            <a:reflection blurRad="6350" stA="50000" endA="300" endPos="55500" dist="50800" dir="5400000" sy="-100000" algn="bl" rotWithShape="0"/>
          </a:effectLst>
        </p:spPr>
      </p:pic>
      <p:sp>
        <p:nvSpPr>
          <p:cNvPr id="8" name="Rectangle 7">
            <a:extLst>
              <a:ext uri="{FF2B5EF4-FFF2-40B4-BE49-F238E27FC236}">
                <a16:creationId xmlns:a16="http://schemas.microsoft.com/office/drawing/2014/main" id="{20F5409B-ABFE-420A-B065-DD6432EFCD6C}"/>
              </a:ext>
            </a:extLst>
          </p:cNvPr>
          <p:cNvSpPr/>
          <p:nvPr/>
        </p:nvSpPr>
        <p:spPr>
          <a:xfrm>
            <a:off x="10196287" y="140515"/>
            <a:ext cx="1305165" cy="369332"/>
          </a:xfrm>
          <a:prstGeom prst="rect">
            <a:avLst/>
          </a:prstGeom>
        </p:spPr>
        <p:txBody>
          <a:bodyPr wrap="none">
            <a:spAutoFit/>
          </a:bodyPr>
          <a:lstStyle/>
          <a:p>
            <a:r>
              <a:rPr lang="fr-FR">
                <a:ln>
                  <a:solidFill>
                    <a:schemeClr val="accent2">
                      <a:lumMod val="60000"/>
                      <a:lumOff val="40000"/>
                    </a:schemeClr>
                  </a:solidFill>
                </a:ln>
                <a:solidFill>
                  <a:schemeClr val="accent1">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Script MT Bold" panose="03040602040607080904" pitchFamily="66" charset="0"/>
              </a:rPr>
              <a:t>EasyGarden</a:t>
            </a:r>
            <a:endParaRPr lang="fr-FR"/>
          </a:p>
        </p:txBody>
      </p:sp>
      <p:pic>
        <p:nvPicPr>
          <p:cNvPr id="9" name="Image 8">
            <a:extLst>
              <a:ext uri="{FF2B5EF4-FFF2-40B4-BE49-F238E27FC236}">
                <a16:creationId xmlns:a16="http://schemas.microsoft.com/office/drawing/2014/main" id="{1476B19E-71CB-458D-81EA-0E8E955C145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7176" r="91756">
                        <a14:foregroundMark x1="37405" y1="19656" x2="37405" y2="19656"/>
                        <a14:foregroundMark x1="44580" y1="9542" x2="44580" y2="9542"/>
                        <a14:foregroundMark x1="59847" y1="9924" x2="59847" y2="9924"/>
                        <a14:foregroundMark x1="77863" y1="56679" x2="77863" y2="56679"/>
                        <a14:foregroundMark x1="29313" y1="83206" x2="29313" y2="83206"/>
                        <a14:foregroundMark x1="17099" y1="51145" x2="17099" y2="51145"/>
                      </a14:backgroundRemoval>
                    </a14:imgEffect>
                    <a14:imgEffect>
                      <a14:artisticMarker/>
                    </a14:imgEffect>
                    <a14:imgEffect>
                      <a14:brightnessContrast contrast="40000"/>
                    </a14:imgEffect>
                  </a14:imgLayer>
                </a14:imgProps>
              </a:ext>
            </a:extLst>
          </a:blip>
          <a:stretch>
            <a:fillRect/>
          </a:stretch>
        </p:blipFill>
        <p:spPr>
          <a:xfrm>
            <a:off x="11415245" y="182406"/>
            <a:ext cx="403956" cy="32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9380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docProps/app.xml><?xml version="1.0" encoding="utf-8"?>
<Properties xmlns="http://schemas.openxmlformats.org/officeDocument/2006/extended-properties" xmlns:vt="http://schemas.openxmlformats.org/officeDocument/2006/docPropsVTypes">
  <Template/>
  <TotalTime>2199</TotalTime>
  <Words>4129</Words>
  <Application>Microsoft Office PowerPoint</Application>
  <PresentationFormat>Grand écran</PresentationFormat>
  <Paragraphs>414</Paragraphs>
  <Slides>56</Slides>
  <Notes>18</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56</vt:i4>
      </vt:variant>
    </vt:vector>
  </HeadingPairs>
  <TitlesOfParts>
    <vt:vector size="62" baseType="lpstr">
      <vt:lpstr>Arial</vt:lpstr>
      <vt:lpstr>Calibri</vt:lpstr>
      <vt:lpstr>Script MT Bold</vt:lpstr>
      <vt:lpstr>Trebuchet MS</vt:lpstr>
      <vt:lpstr>Wingdings 3</vt:lpstr>
      <vt:lpstr>Facette</vt:lpstr>
      <vt:lpstr>EasyGarden</vt:lpstr>
      <vt:lpstr>Présentation PowerPoint</vt:lpstr>
      <vt:lpstr>Présentation PowerPoint</vt:lpstr>
      <vt:lpstr>Présentation Le cabinet de curiosités</vt:lpstr>
      <vt:lpstr>Présentation PowerPoint</vt:lpstr>
      <vt:lpstr>Présentation PowerPoint</vt:lpstr>
      <vt:lpstr>Présentation PowerPoint</vt:lpstr>
      <vt:lpstr>Présentation PowerPoint</vt:lpstr>
      <vt:lpstr>Présentation PowerPoint</vt:lpstr>
      <vt:lpstr>Présentation PowerPoint</vt:lpstr>
      <vt:lpstr>Logo et charte graphique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Darka</dc:creator>
  <cp:lastModifiedBy>Emmanuel Lefevre</cp:lastModifiedBy>
  <cp:revision>126</cp:revision>
  <dcterms:created xsi:type="dcterms:W3CDTF">2019-10-28T14:44:23Z</dcterms:created>
  <dcterms:modified xsi:type="dcterms:W3CDTF">2022-08-03T06:25:42Z</dcterms:modified>
</cp:coreProperties>
</file>